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sldIdLst>
    <p:sldId id="270" r:id="rId6"/>
    <p:sldId id="260" r:id="rId7"/>
    <p:sldId id="267" r:id="rId8"/>
    <p:sldId id="268" r:id="rId9"/>
    <p:sldId id="258" r:id="rId10"/>
    <p:sldId id="269" r:id="rId11"/>
    <p:sldId id="259" r:id="rId1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D10A42-94F4-6FE1-C211-3FE534F329D8}" name="Emil Damgaard-Møller" initials="ED" userId="S::EDMO@teknologisk.dk::33689e28-406e-4f41-a705-0a0d743d658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C3C"/>
    <a:srgbClr val="F3F3F3"/>
    <a:srgbClr val="81A499"/>
    <a:srgbClr val="6BAE7F"/>
    <a:srgbClr val="494948"/>
    <a:srgbClr val="EAEE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93"/>
    <p:restoredTop sz="94658"/>
  </p:normalViewPr>
  <p:slideViewPr>
    <p:cSldViewPr snapToGrid="0">
      <p:cViewPr varScale="1">
        <p:scale>
          <a:sx n="96" d="100"/>
          <a:sy n="96" d="100"/>
        </p:scale>
        <p:origin x="90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23ED46-F8C9-407E-A768-DCDE037E895A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61A66C-CCA7-4DB1-91D2-51ED2DF6DFAA}">
      <dgm:prSet custT="1"/>
      <dgm:spPr>
        <a:solidFill>
          <a:srgbClr val="EAEEF3"/>
        </a:solidFill>
        <a:ln>
          <a:solidFill>
            <a:srgbClr val="EAEEF3">
              <a:alpha val="90000"/>
            </a:srgbClr>
          </a:solidFill>
        </a:ln>
      </dgm:spPr>
      <dgm:t>
        <a:bodyPr/>
        <a:lstStyle/>
        <a:p>
          <a:pPr algn="ctr"/>
          <a:r>
            <a:rPr lang="da-DK" sz="1400" dirty="0">
              <a:latin typeface="Source Sans Pro" panose="020B0503030403020204" pitchFamily="34" charset="0"/>
              <a:ea typeface="Source Sans Pro" panose="020B0503030403020204" pitchFamily="34" charset="0"/>
            </a:rPr>
            <a:t>Ny EU-lovgivning, der begrænser anvendelsen af hele gruppen af PFAS, forventes vedtaget i 2027 – det betyder, at stort set alle brancher og deres leverandørkæder bliver berørt</a:t>
          </a:r>
          <a:endParaRPr lang="en-US" sz="14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D80F5DE4-2C51-44E0-BA40-29FA88DDE194}" type="parTrans" cxnId="{76264681-D40A-4EFB-8D97-252331D8B4B5}">
      <dgm:prSet/>
      <dgm:spPr/>
      <dgm:t>
        <a:bodyPr/>
        <a:lstStyle/>
        <a:p>
          <a:endParaRPr lang="en-US"/>
        </a:p>
      </dgm:t>
    </dgm:pt>
    <dgm:pt modelId="{E6F39F30-8F15-4975-A83D-2A34E9A9C6F1}" type="sibTrans" cxnId="{76264681-D40A-4EFB-8D97-252331D8B4B5}">
      <dgm:prSet phldrT="1" phldr="0"/>
      <dgm:spPr>
        <a:solidFill>
          <a:srgbClr val="81A499"/>
        </a:solidFill>
        <a:ln>
          <a:solidFill>
            <a:srgbClr val="81A499"/>
          </a:solidFill>
        </a:ln>
      </dgm:spPr>
      <dgm:t>
        <a:bodyPr/>
        <a:lstStyle/>
        <a:p>
          <a:r>
            <a:rPr lang="en-US"/>
            <a:t>1</a:t>
          </a:r>
          <a:endParaRPr lang="en-US" dirty="0"/>
        </a:p>
      </dgm:t>
    </dgm:pt>
    <dgm:pt modelId="{6AF22282-4014-4AC1-B211-49B19127C0FB}">
      <dgm:prSet custT="1"/>
      <dgm:spPr>
        <a:solidFill>
          <a:srgbClr val="EAEEF3">
            <a:alpha val="90000"/>
          </a:srgbClr>
        </a:solidFill>
        <a:ln>
          <a:solidFill>
            <a:srgbClr val="EAEEF3">
              <a:alpha val="90000"/>
            </a:srgbClr>
          </a:solidFill>
        </a:ln>
      </dgm:spPr>
      <dgm:t>
        <a:bodyPr/>
        <a:lstStyle/>
        <a:p>
          <a:pPr algn="ctr"/>
          <a:r>
            <a:rPr lang="da-DK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Der forventes en 18 måneders overgangsperiode og dispensation til fortsat brug af PFAS i visse anvendelser, mens alternativer udvikles</a:t>
          </a:r>
          <a:endParaRPr lang="en-US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Source Sans Pro" panose="020B0503030403020204" pitchFamily="34" charset="0"/>
            <a:ea typeface="Source Sans Pro" panose="020B0503030403020204" pitchFamily="34" charset="0"/>
            <a:cs typeface="+mn-cs"/>
          </a:endParaRPr>
        </a:p>
      </dgm:t>
    </dgm:pt>
    <dgm:pt modelId="{155E0582-5237-426F-A16D-9BD9C1BDC260}" type="parTrans" cxnId="{C69C5D2C-9ADB-4B5E-AC2E-2074255214CD}">
      <dgm:prSet/>
      <dgm:spPr/>
      <dgm:t>
        <a:bodyPr/>
        <a:lstStyle/>
        <a:p>
          <a:endParaRPr lang="en-US"/>
        </a:p>
      </dgm:t>
    </dgm:pt>
    <dgm:pt modelId="{AA027A84-421F-49E1-90BF-A74542F49D03}" type="sibTrans" cxnId="{C69C5D2C-9ADB-4B5E-AC2E-2074255214CD}">
      <dgm:prSet phldrT="2" phldr="0"/>
      <dgm:spPr>
        <a:solidFill>
          <a:srgbClr val="81A499"/>
        </a:solidFill>
        <a:ln>
          <a:solidFill>
            <a:srgbClr val="81A499"/>
          </a:solidFill>
        </a:ln>
      </dgm:spPr>
      <dgm:t>
        <a:bodyPr/>
        <a:lstStyle/>
        <a:p>
          <a:r>
            <a:rPr lang="en-US"/>
            <a:t>2</a:t>
          </a:r>
        </a:p>
      </dgm:t>
    </dgm:pt>
    <dgm:pt modelId="{EFAE6F69-D64C-473E-8AA6-64DC7C304321}">
      <dgm:prSet custT="1"/>
      <dgm:spPr>
        <a:solidFill>
          <a:srgbClr val="EAEEF3">
            <a:alpha val="90000"/>
          </a:srgbClr>
        </a:solidFill>
        <a:ln>
          <a:solidFill>
            <a:srgbClr val="EAEEF3">
              <a:alpha val="90000"/>
            </a:srgbClr>
          </a:solidFill>
        </a:ln>
      </dgm:spPr>
      <dgm:t>
        <a:bodyPr bIns="432000"/>
        <a:lstStyle/>
        <a:p>
          <a:pPr algn="ctr"/>
          <a:r>
            <a:rPr lang="da-DK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MEN: Stadig flere forbrugere og virksomheder begynder at fravælge produkter med PFAS, og stigende regulering forstærker omverdenens negative syn på virksomheder, der fortsat bruger PFAS</a:t>
          </a:r>
        </a:p>
      </dgm:t>
    </dgm:pt>
    <dgm:pt modelId="{D4701242-EE90-49D5-9C5A-0CA46547C567}" type="parTrans" cxnId="{D7DB2CEC-1C75-4F9F-9590-F64ADF909D31}">
      <dgm:prSet/>
      <dgm:spPr/>
      <dgm:t>
        <a:bodyPr/>
        <a:lstStyle/>
        <a:p>
          <a:endParaRPr lang="en-US"/>
        </a:p>
      </dgm:t>
    </dgm:pt>
    <dgm:pt modelId="{6D89B6C0-51DA-411C-8A24-7AAC5AD55321}" type="sibTrans" cxnId="{D7DB2CEC-1C75-4F9F-9590-F64ADF909D31}">
      <dgm:prSet phldrT="3" phldr="0"/>
      <dgm:spPr>
        <a:solidFill>
          <a:srgbClr val="81A499"/>
        </a:solidFill>
        <a:ln>
          <a:solidFill>
            <a:srgbClr val="81A499"/>
          </a:solidFill>
        </a:ln>
      </dgm:spPr>
      <dgm:t>
        <a:bodyPr/>
        <a:lstStyle/>
        <a:p>
          <a:r>
            <a:rPr lang="en-US"/>
            <a:t>3</a:t>
          </a:r>
        </a:p>
      </dgm:t>
    </dgm:pt>
    <dgm:pt modelId="{4C78872B-A3C8-4973-A0E4-5246BBE73DC5}">
      <dgm:prSet custT="1"/>
      <dgm:spPr>
        <a:solidFill>
          <a:srgbClr val="EAEEF3">
            <a:alpha val="90000"/>
          </a:srgbClr>
        </a:solidFill>
        <a:ln>
          <a:solidFill>
            <a:srgbClr val="EAEEF3">
              <a:alpha val="90000"/>
            </a:srgbClr>
          </a:solidFill>
        </a:ln>
      </dgm:spPr>
      <dgm:t>
        <a:bodyPr/>
        <a:lstStyle/>
        <a:p>
          <a:pPr algn="ctr"/>
          <a:r>
            <a:rPr lang="da-DK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Derfor afvikles produktionen af PFAS også i stigende grad, og det kan få store konsekvenser for leveringsdygtighed og pris</a:t>
          </a:r>
          <a:endParaRPr lang="en-US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Source Sans Pro" panose="020B0503030403020204" pitchFamily="34" charset="0"/>
            <a:ea typeface="Source Sans Pro" panose="020B0503030403020204" pitchFamily="34" charset="0"/>
            <a:cs typeface="+mn-cs"/>
          </a:endParaRPr>
        </a:p>
      </dgm:t>
    </dgm:pt>
    <dgm:pt modelId="{16C56BD7-5EE0-4693-8D6C-9B7CB1C2371E}" type="parTrans" cxnId="{1E2A9672-946E-4841-A93F-42D40E32C6F9}">
      <dgm:prSet/>
      <dgm:spPr/>
      <dgm:t>
        <a:bodyPr/>
        <a:lstStyle/>
        <a:p>
          <a:endParaRPr lang="en-US"/>
        </a:p>
      </dgm:t>
    </dgm:pt>
    <dgm:pt modelId="{39AF705F-FE4E-4156-9E72-D439403FB144}" type="sibTrans" cxnId="{1E2A9672-946E-4841-A93F-42D40E32C6F9}">
      <dgm:prSet phldrT="4" phldr="0"/>
      <dgm:spPr>
        <a:solidFill>
          <a:srgbClr val="81A499"/>
        </a:solidFill>
        <a:ln>
          <a:solidFill>
            <a:srgbClr val="81A499"/>
          </a:solidFill>
        </a:ln>
      </dgm:spPr>
      <dgm:t>
        <a:bodyPr/>
        <a:lstStyle/>
        <a:p>
          <a:r>
            <a:rPr lang="en-US"/>
            <a:t>4</a:t>
          </a:r>
          <a:endParaRPr lang="en-US" dirty="0"/>
        </a:p>
      </dgm:t>
    </dgm:pt>
    <dgm:pt modelId="{BCFEFB01-0143-49CF-9356-EA7D7C0B45AB}">
      <dgm:prSet custT="1"/>
      <dgm:spPr>
        <a:solidFill>
          <a:srgbClr val="EAEEF3">
            <a:alpha val="90000"/>
          </a:srgbClr>
        </a:solidFill>
        <a:ln>
          <a:solidFill>
            <a:srgbClr val="EAEEF3">
              <a:alpha val="90000"/>
            </a:srgbClr>
          </a:solidFill>
        </a:ln>
      </dgm:spPr>
      <dgm:t>
        <a:bodyPr/>
        <a:lstStyle/>
        <a:p>
          <a:pPr algn="ctr"/>
          <a:r>
            <a:rPr lang="da-DK" sz="14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Det </a:t>
          </a:r>
          <a:r>
            <a:rPr lang="da-DK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usikre landskab betyder også, at forsikringsselskaber er begyndt at mangedoble forsikringspræmierne for produktgrupper, der indeholder PFAS</a:t>
          </a:r>
          <a:endParaRPr lang="en-US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Source Sans Pro" panose="020B0503030403020204" pitchFamily="34" charset="0"/>
            <a:ea typeface="Source Sans Pro" panose="020B0503030403020204" pitchFamily="34" charset="0"/>
            <a:cs typeface="+mn-cs"/>
          </a:endParaRPr>
        </a:p>
      </dgm:t>
    </dgm:pt>
    <dgm:pt modelId="{0E8025B0-35E0-4BB4-A24B-65E20B91F633}" type="parTrans" cxnId="{7E7D4917-2BC9-47F1-9BB9-28BB94D45292}">
      <dgm:prSet/>
      <dgm:spPr/>
      <dgm:t>
        <a:bodyPr/>
        <a:lstStyle/>
        <a:p>
          <a:endParaRPr lang="en-US"/>
        </a:p>
      </dgm:t>
    </dgm:pt>
    <dgm:pt modelId="{A0EC1E55-8A44-471F-93CB-46CDE271AD02}" type="sibTrans" cxnId="{7E7D4917-2BC9-47F1-9BB9-28BB94D45292}">
      <dgm:prSet phldrT="5" phldr="0"/>
      <dgm:spPr>
        <a:solidFill>
          <a:srgbClr val="81A499"/>
        </a:solidFill>
        <a:ln>
          <a:solidFill>
            <a:srgbClr val="81A499"/>
          </a:solidFill>
        </a:ln>
      </dgm:spPr>
      <dgm:t>
        <a:bodyPr/>
        <a:lstStyle/>
        <a:p>
          <a:r>
            <a:rPr lang="en-US"/>
            <a:t>5</a:t>
          </a:r>
          <a:endParaRPr lang="en-US" dirty="0"/>
        </a:p>
      </dgm:t>
    </dgm:pt>
    <dgm:pt modelId="{62987E60-96E3-4E9D-B3EA-3CAB77644E7D}" type="pres">
      <dgm:prSet presAssocID="{2A23ED46-F8C9-407E-A768-DCDE037E895A}" presName="linearFlow" presStyleCnt="0">
        <dgm:presLayoutVars>
          <dgm:dir/>
          <dgm:animLvl val="lvl"/>
          <dgm:resizeHandles val="exact"/>
        </dgm:presLayoutVars>
      </dgm:prSet>
      <dgm:spPr/>
    </dgm:pt>
    <dgm:pt modelId="{2B29B6E2-3834-46EC-8882-15047E56BB76}" type="pres">
      <dgm:prSet presAssocID="{8D61A66C-CCA7-4DB1-91D2-51ED2DF6DFAA}" presName="compositeNode" presStyleCnt="0"/>
      <dgm:spPr/>
    </dgm:pt>
    <dgm:pt modelId="{601E189D-1A03-4AEC-AF50-A43A43FE46DD}" type="pres">
      <dgm:prSet presAssocID="{8D61A66C-CCA7-4DB1-91D2-51ED2DF6DFAA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D19DF7A-EBD9-495C-A037-AEE82AB86484}" type="pres">
      <dgm:prSet presAssocID="{8D61A66C-CCA7-4DB1-91D2-51ED2DF6DFAA}" presName="parSh" presStyleCnt="0"/>
      <dgm:spPr/>
    </dgm:pt>
    <dgm:pt modelId="{1432D819-045E-4C4A-8341-8AAC434C1E2E}" type="pres">
      <dgm:prSet presAssocID="{8D61A66C-CCA7-4DB1-91D2-51ED2DF6DFAA}" presName="lineNode" presStyleLbl="alignAccFollowNode1" presStyleIdx="0" presStyleCnt="15"/>
      <dgm:spPr/>
    </dgm:pt>
    <dgm:pt modelId="{D5019952-A7D0-4D2E-B91F-F62B74DE8F9F}" type="pres">
      <dgm:prSet presAssocID="{8D61A66C-CCA7-4DB1-91D2-51ED2DF6DFAA}" presName="lineArrowNode" presStyleLbl="alignAccFollowNode1" presStyleIdx="1" presStyleCnt="15"/>
      <dgm:spPr/>
    </dgm:pt>
    <dgm:pt modelId="{27190A1B-7749-43F2-BC3E-B5C7DB35133C}" type="pres">
      <dgm:prSet presAssocID="{E6F39F30-8F15-4975-A83D-2A34E9A9C6F1}" presName="sibTransNodeCircle" presStyleLbl="alignNode1" presStyleIdx="0" presStyleCnt="5">
        <dgm:presLayoutVars>
          <dgm:chMax val="0"/>
          <dgm:bulletEnabled/>
        </dgm:presLayoutVars>
      </dgm:prSet>
      <dgm:spPr/>
    </dgm:pt>
    <dgm:pt modelId="{D73A7964-9F40-4A0A-B760-1BE15595DE56}" type="pres">
      <dgm:prSet presAssocID="{E6F39F30-8F15-4975-A83D-2A34E9A9C6F1}" presName="spacerBetweenCircleAndCallout" presStyleCnt="0">
        <dgm:presLayoutVars/>
      </dgm:prSet>
      <dgm:spPr/>
    </dgm:pt>
    <dgm:pt modelId="{CFC89BAE-7BC8-4228-9E16-D7D7CF6091FE}" type="pres">
      <dgm:prSet presAssocID="{8D61A66C-CCA7-4DB1-91D2-51ED2DF6DFAA}" presName="nodeText" presStyleLbl="alignAccFollowNode1" presStyleIdx="2" presStyleCnt="15">
        <dgm:presLayoutVars>
          <dgm:bulletEnabled val="1"/>
        </dgm:presLayoutVars>
      </dgm:prSet>
      <dgm:spPr/>
    </dgm:pt>
    <dgm:pt modelId="{14393676-5A44-458B-93B8-99FF3BF7183C}" type="pres">
      <dgm:prSet presAssocID="{E6F39F30-8F15-4975-A83D-2A34E9A9C6F1}" presName="sibTransComposite" presStyleCnt="0"/>
      <dgm:spPr/>
    </dgm:pt>
    <dgm:pt modelId="{DFCB42D2-E953-4658-AF14-839CD1DE659B}" type="pres">
      <dgm:prSet presAssocID="{6AF22282-4014-4AC1-B211-49B19127C0FB}" presName="compositeNode" presStyleCnt="0"/>
      <dgm:spPr/>
    </dgm:pt>
    <dgm:pt modelId="{DFFAE642-FACC-4822-B1DA-3B5CD3A0766E}" type="pres">
      <dgm:prSet presAssocID="{6AF22282-4014-4AC1-B211-49B19127C0FB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20BB2E6A-261D-48C0-937F-F50FCDA1DB91}" type="pres">
      <dgm:prSet presAssocID="{6AF22282-4014-4AC1-B211-49B19127C0FB}" presName="parSh" presStyleCnt="0"/>
      <dgm:spPr/>
    </dgm:pt>
    <dgm:pt modelId="{9CFDC9DD-07CF-4951-B003-7E1B2349A3A0}" type="pres">
      <dgm:prSet presAssocID="{6AF22282-4014-4AC1-B211-49B19127C0FB}" presName="lineNode" presStyleLbl="alignAccFollowNode1" presStyleIdx="3" presStyleCnt="15"/>
      <dgm:spPr/>
    </dgm:pt>
    <dgm:pt modelId="{EF9F7B04-51B7-4AF2-ACBE-5A7E8471873B}" type="pres">
      <dgm:prSet presAssocID="{6AF22282-4014-4AC1-B211-49B19127C0FB}" presName="lineArrowNode" presStyleLbl="alignAccFollowNode1" presStyleIdx="4" presStyleCnt="15"/>
      <dgm:spPr/>
    </dgm:pt>
    <dgm:pt modelId="{11022CB8-BF4B-4966-AF0D-EF40EA8986C3}" type="pres">
      <dgm:prSet presAssocID="{AA027A84-421F-49E1-90BF-A74542F49D03}" presName="sibTransNodeCircle" presStyleLbl="alignNode1" presStyleIdx="1" presStyleCnt="5">
        <dgm:presLayoutVars>
          <dgm:chMax val="0"/>
          <dgm:bulletEnabled/>
        </dgm:presLayoutVars>
      </dgm:prSet>
      <dgm:spPr/>
    </dgm:pt>
    <dgm:pt modelId="{7275A02D-5BE8-41E3-B599-133811CB7CD4}" type="pres">
      <dgm:prSet presAssocID="{AA027A84-421F-49E1-90BF-A74542F49D03}" presName="spacerBetweenCircleAndCallout" presStyleCnt="0">
        <dgm:presLayoutVars/>
      </dgm:prSet>
      <dgm:spPr/>
    </dgm:pt>
    <dgm:pt modelId="{4069856A-D1D3-4B3E-9539-F20A32FE1E92}" type="pres">
      <dgm:prSet presAssocID="{6AF22282-4014-4AC1-B211-49B19127C0FB}" presName="nodeText" presStyleLbl="alignAccFollowNode1" presStyleIdx="5" presStyleCnt="15">
        <dgm:presLayoutVars>
          <dgm:bulletEnabled val="1"/>
        </dgm:presLayoutVars>
      </dgm:prSet>
      <dgm:spPr/>
    </dgm:pt>
    <dgm:pt modelId="{86D7DDF1-6BD7-4616-A7C4-3A9AF6A4EEED}" type="pres">
      <dgm:prSet presAssocID="{AA027A84-421F-49E1-90BF-A74542F49D03}" presName="sibTransComposite" presStyleCnt="0"/>
      <dgm:spPr/>
    </dgm:pt>
    <dgm:pt modelId="{6769294C-98F0-4825-B695-BB5536032E24}" type="pres">
      <dgm:prSet presAssocID="{EFAE6F69-D64C-473E-8AA6-64DC7C304321}" presName="compositeNode" presStyleCnt="0"/>
      <dgm:spPr/>
    </dgm:pt>
    <dgm:pt modelId="{2D42FFD2-0751-4FA9-8C03-A321738D1B19}" type="pres">
      <dgm:prSet presAssocID="{EFAE6F69-D64C-473E-8AA6-64DC7C304321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05A959A-32B5-40A0-AB39-6FFDA956F897}" type="pres">
      <dgm:prSet presAssocID="{EFAE6F69-D64C-473E-8AA6-64DC7C304321}" presName="parSh" presStyleCnt="0"/>
      <dgm:spPr/>
    </dgm:pt>
    <dgm:pt modelId="{56C2341C-D0A1-4D35-9BD1-4836BCADC88E}" type="pres">
      <dgm:prSet presAssocID="{EFAE6F69-D64C-473E-8AA6-64DC7C304321}" presName="lineNode" presStyleLbl="alignAccFollowNode1" presStyleIdx="6" presStyleCnt="15"/>
      <dgm:spPr/>
    </dgm:pt>
    <dgm:pt modelId="{FBE77CF9-4974-4FE9-9C75-FBA9D7854D9A}" type="pres">
      <dgm:prSet presAssocID="{EFAE6F69-D64C-473E-8AA6-64DC7C304321}" presName="lineArrowNode" presStyleLbl="alignAccFollowNode1" presStyleIdx="7" presStyleCnt="15"/>
      <dgm:spPr/>
    </dgm:pt>
    <dgm:pt modelId="{48D46C83-B84B-4BA9-9117-028EA7D78144}" type="pres">
      <dgm:prSet presAssocID="{6D89B6C0-51DA-411C-8A24-7AAC5AD55321}" presName="sibTransNodeCircle" presStyleLbl="alignNode1" presStyleIdx="2" presStyleCnt="5">
        <dgm:presLayoutVars>
          <dgm:chMax val="0"/>
          <dgm:bulletEnabled/>
        </dgm:presLayoutVars>
      </dgm:prSet>
      <dgm:spPr/>
    </dgm:pt>
    <dgm:pt modelId="{1202E21D-A84F-49BE-AB94-7EA21797B31D}" type="pres">
      <dgm:prSet presAssocID="{6D89B6C0-51DA-411C-8A24-7AAC5AD55321}" presName="spacerBetweenCircleAndCallout" presStyleCnt="0">
        <dgm:presLayoutVars/>
      </dgm:prSet>
      <dgm:spPr/>
    </dgm:pt>
    <dgm:pt modelId="{D14CA527-36C0-4A0F-93FF-1501DC054057}" type="pres">
      <dgm:prSet presAssocID="{EFAE6F69-D64C-473E-8AA6-64DC7C304321}" presName="nodeText" presStyleLbl="alignAccFollowNode1" presStyleIdx="8" presStyleCnt="15" custScaleY="100000">
        <dgm:presLayoutVars>
          <dgm:bulletEnabled val="1"/>
        </dgm:presLayoutVars>
      </dgm:prSet>
      <dgm:spPr/>
    </dgm:pt>
    <dgm:pt modelId="{5A2EDBCD-7799-41E0-BA31-F320CB58DBAC}" type="pres">
      <dgm:prSet presAssocID="{6D89B6C0-51DA-411C-8A24-7AAC5AD55321}" presName="sibTransComposite" presStyleCnt="0"/>
      <dgm:spPr/>
    </dgm:pt>
    <dgm:pt modelId="{2053B819-2772-4177-B97F-1493EF473162}" type="pres">
      <dgm:prSet presAssocID="{4C78872B-A3C8-4973-A0E4-5246BBE73DC5}" presName="compositeNode" presStyleCnt="0"/>
      <dgm:spPr/>
    </dgm:pt>
    <dgm:pt modelId="{F9775808-A79E-4AB2-A677-BE3F3A6235C5}" type="pres">
      <dgm:prSet presAssocID="{4C78872B-A3C8-4973-A0E4-5246BBE73DC5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D3E56A13-FFCD-4E04-8048-3221A47D7B73}" type="pres">
      <dgm:prSet presAssocID="{4C78872B-A3C8-4973-A0E4-5246BBE73DC5}" presName="parSh" presStyleCnt="0"/>
      <dgm:spPr/>
    </dgm:pt>
    <dgm:pt modelId="{BFC090D8-B4BC-44DD-BFA4-9C0A0F4A93BF}" type="pres">
      <dgm:prSet presAssocID="{4C78872B-A3C8-4973-A0E4-5246BBE73DC5}" presName="lineNode" presStyleLbl="alignAccFollowNode1" presStyleIdx="9" presStyleCnt="15"/>
      <dgm:spPr/>
    </dgm:pt>
    <dgm:pt modelId="{4D79D593-8F5F-4632-A5CB-23566F6CD84D}" type="pres">
      <dgm:prSet presAssocID="{4C78872B-A3C8-4973-A0E4-5246BBE73DC5}" presName="lineArrowNode" presStyleLbl="alignAccFollowNode1" presStyleIdx="10" presStyleCnt="15"/>
      <dgm:spPr/>
    </dgm:pt>
    <dgm:pt modelId="{4E40F54F-EBDF-4C9D-A199-46EDC417085E}" type="pres">
      <dgm:prSet presAssocID="{39AF705F-FE4E-4156-9E72-D439403FB144}" presName="sibTransNodeCircle" presStyleLbl="alignNode1" presStyleIdx="3" presStyleCnt="5">
        <dgm:presLayoutVars>
          <dgm:chMax val="0"/>
          <dgm:bulletEnabled/>
        </dgm:presLayoutVars>
      </dgm:prSet>
      <dgm:spPr/>
    </dgm:pt>
    <dgm:pt modelId="{F72BA0FB-6B14-4798-83C9-4C8BD05BBA5C}" type="pres">
      <dgm:prSet presAssocID="{39AF705F-FE4E-4156-9E72-D439403FB144}" presName="spacerBetweenCircleAndCallout" presStyleCnt="0">
        <dgm:presLayoutVars/>
      </dgm:prSet>
      <dgm:spPr/>
    </dgm:pt>
    <dgm:pt modelId="{2120DCED-1C30-4D8C-8B50-4D6557D009A9}" type="pres">
      <dgm:prSet presAssocID="{4C78872B-A3C8-4973-A0E4-5246BBE73DC5}" presName="nodeText" presStyleLbl="alignAccFollowNode1" presStyleIdx="11" presStyleCnt="15">
        <dgm:presLayoutVars>
          <dgm:bulletEnabled val="1"/>
        </dgm:presLayoutVars>
      </dgm:prSet>
      <dgm:spPr/>
    </dgm:pt>
    <dgm:pt modelId="{D744C398-1A9A-4DB9-8004-612D7895C466}" type="pres">
      <dgm:prSet presAssocID="{39AF705F-FE4E-4156-9E72-D439403FB144}" presName="sibTransComposite" presStyleCnt="0"/>
      <dgm:spPr/>
    </dgm:pt>
    <dgm:pt modelId="{F65CA9C5-CD2B-4036-8987-640D8E3767F4}" type="pres">
      <dgm:prSet presAssocID="{BCFEFB01-0143-49CF-9356-EA7D7C0B45AB}" presName="compositeNode" presStyleCnt="0"/>
      <dgm:spPr/>
    </dgm:pt>
    <dgm:pt modelId="{334A3A09-89EE-42A8-B503-B48C73C7A108}" type="pres">
      <dgm:prSet presAssocID="{BCFEFB01-0143-49CF-9356-EA7D7C0B45AB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EA69446-A8B7-46A0-9127-F9B0F20A4800}" type="pres">
      <dgm:prSet presAssocID="{BCFEFB01-0143-49CF-9356-EA7D7C0B45AB}" presName="parSh" presStyleCnt="0"/>
      <dgm:spPr/>
    </dgm:pt>
    <dgm:pt modelId="{B73F9E1A-C02D-4D63-9A7F-BC924728E60C}" type="pres">
      <dgm:prSet presAssocID="{BCFEFB01-0143-49CF-9356-EA7D7C0B45AB}" presName="lineNode" presStyleLbl="alignAccFollowNode1" presStyleIdx="12" presStyleCnt="15"/>
      <dgm:spPr/>
    </dgm:pt>
    <dgm:pt modelId="{FC6C10DC-7C5B-4EFA-A5A6-F7AA24CE1389}" type="pres">
      <dgm:prSet presAssocID="{BCFEFB01-0143-49CF-9356-EA7D7C0B45AB}" presName="lineArrowNode" presStyleLbl="alignAccFollowNode1" presStyleIdx="13" presStyleCnt="15"/>
      <dgm:spPr/>
    </dgm:pt>
    <dgm:pt modelId="{31B894D8-CE9F-4E31-AD6D-15CF1619342C}" type="pres">
      <dgm:prSet presAssocID="{A0EC1E55-8A44-471F-93CB-46CDE271AD02}" presName="sibTransNodeCircle" presStyleLbl="alignNode1" presStyleIdx="4" presStyleCnt="5">
        <dgm:presLayoutVars>
          <dgm:chMax val="0"/>
          <dgm:bulletEnabled/>
        </dgm:presLayoutVars>
      </dgm:prSet>
      <dgm:spPr/>
    </dgm:pt>
    <dgm:pt modelId="{774E0B02-FA9C-4DD8-8888-60D1C946CFC6}" type="pres">
      <dgm:prSet presAssocID="{A0EC1E55-8A44-471F-93CB-46CDE271AD02}" presName="spacerBetweenCircleAndCallout" presStyleCnt="0">
        <dgm:presLayoutVars/>
      </dgm:prSet>
      <dgm:spPr/>
    </dgm:pt>
    <dgm:pt modelId="{6D2EB81C-09F9-4395-BFA8-0F6E676E1B2C}" type="pres">
      <dgm:prSet presAssocID="{BCFEFB01-0143-49CF-9356-EA7D7C0B45AB}" presName="nodeText" presStyleLbl="alignAccFollowNode1" presStyleIdx="14" presStyleCnt="15">
        <dgm:presLayoutVars>
          <dgm:bulletEnabled val="1"/>
        </dgm:presLayoutVars>
      </dgm:prSet>
      <dgm:spPr/>
    </dgm:pt>
  </dgm:ptLst>
  <dgm:cxnLst>
    <dgm:cxn modelId="{7E7D4917-2BC9-47F1-9BB9-28BB94D45292}" srcId="{2A23ED46-F8C9-407E-A768-DCDE037E895A}" destId="{BCFEFB01-0143-49CF-9356-EA7D7C0B45AB}" srcOrd="4" destOrd="0" parTransId="{0E8025B0-35E0-4BB4-A24B-65E20B91F633}" sibTransId="{A0EC1E55-8A44-471F-93CB-46CDE271AD02}"/>
    <dgm:cxn modelId="{C69C5D2C-9ADB-4B5E-AC2E-2074255214CD}" srcId="{2A23ED46-F8C9-407E-A768-DCDE037E895A}" destId="{6AF22282-4014-4AC1-B211-49B19127C0FB}" srcOrd="1" destOrd="0" parTransId="{155E0582-5237-426F-A16D-9BD9C1BDC260}" sibTransId="{AA027A84-421F-49E1-90BF-A74542F49D03}"/>
    <dgm:cxn modelId="{35DE5C39-0303-411D-96DF-D4D4C09EFE19}" type="presOf" srcId="{39AF705F-FE4E-4156-9E72-D439403FB144}" destId="{4E40F54F-EBDF-4C9D-A199-46EDC417085E}" srcOrd="0" destOrd="0" presId="urn:microsoft.com/office/officeart/2016/7/layout/LinearArrowProcessNumbered"/>
    <dgm:cxn modelId="{7ED51761-73F3-4502-8DBD-F39A1C316F64}" type="presOf" srcId="{6AF22282-4014-4AC1-B211-49B19127C0FB}" destId="{4069856A-D1D3-4B3E-9539-F20A32FE1E92}" srcOrd="0" destOrd="0" presId="urn:microsoft.com/office/officeart/2016/7/layout/LinearArrowProcessNumbered"/>
    <dgm:cxn modelId="{646FA843-D9F1-4178-9AB3-3EC63E98DF0C}" type="presOf" srcId="{AA027A84-421F-49E1-90BF-A74542F49D03}" destId="{11022CB8-BF4B-4966-AF0D-EF40EA8986C3}" srcOrd="0" destOrd="0" presId="urn:microsoft.com/office/officeart/2016/7/layout/LinearArrowProcessNumbered"/>
    <dgm:cxn modelId="{FFF3DF64-40B2-46C6-BE3A-EA3C720ECF9D}" type="presOf" srcId="{E6F39F30-8F15-4975-A83D-2A34E9A9C6F1}" destId="{27190A1B-7749-43F2-BC3E-B5C7DB35133C}" srcOrd="0" destOrd="0" presId="urn:microsoft.com/office/officeart/2016/7/layout/LinearArrowProcessNumbered"/>
    <dgm:cxn modelId="{7998EC48-DA3A-494E-992D-2C663B1FE7BF}" type="presOf" srcId="{A0EC1E55-8A44-471F-93CB-46CDE271AD02}" destId="{31B894D8-CE9F-4E31-AD6D-15CF1619342C}" srcOrd="0" destOrd="0" presId="urn:microsoft.com/office/officeart/2016/7/layout/LinearArrowProcessNumbered"/>
    <dgm:cxn modelId="{BAA7DE6C-8576-4866-9CC4-9AA734A719A6}" type="presOf" srcId="{8D61A66C-CCA7-4DB1-91D2-51ED2DF6DFAA}" destId="{CFC89BAE-7BC8-4228-9E16-D7D7CF6091FE}" srcOrd="0" destOrd="0" presId="urn:microsoft.com/office/officeart/2016/7/layout/LinearArrowProcessNumbered"/>
    <dgm:cxn modelId="{1E2A9672-946E-4841-A93F-42D40E32C6F9}" srcId="{2A23ED46-F8C9-407E-A768-DCDE037E895A}" destId="{4C78872B-A3C8-4973-A0E4-5246BBE73DC5}" srcOrd="3" destOrd="0" parTransId="{16C56BD7-5EE0-4693-8D6C-9B7CB1C2371E}" sibTransId="{39AF705F-FE4E-4156-9E72-D439403FB144}"/>
    <dgm:cxn modelId="{76264681-D40A-4EFB-8D97-252331D8B4B5}" srcId="{2A23ED46-F8C9-407E-A768-DCDE037E895A}" destId="{8D61A66C-CCA7-4DB1-91D2-51ED2DF6DFAA}" srcOrd="0" destOrd="0" parTransId="{D80F5DE4-2C51-44E0-BA40-29FA88DDE194}" sibTransId="{E6F39F30-8F15-4975-A83D-2A34E9A9C6F1}"/>
    <dgm:cxn modelId="{82B9DE86-2039-477F-B2FA-E1136A16E982}" type="presOf" srcId="{4C78872B-A3C8-4973-A0E4-5246BBE73DC5}" destId="{2120DCED-1C30-4D8C-8B50-4D6557D009A9}" srcOrd="0" destOrd="0" presId="urn:microsoft.com/office/officeart/2016/7/layout/LinearArrowProcessNumbered"/>
    <dgm:cxn modelId="{C426198E-8095-4A68-A9F0-BB74B6950538}" type="presOf" srcId="{BCFEFB01-0143-49CF-9356-EA7D7C0B45AB}" destId="{6D2EB81C-09F9-4395-BFA8-0F6E676E1B2C}" srcOrd="0" destOrd="0" presId="urn:microsoft.com/office/officeart/2016/7/layout/LinearArrowProcessNumbered"/>
    <dgm:cxn modelId="{42FD6DC7-50DB-4CEC-8407-40E51168370D}" type="presOf" srcId="{2A23ED46-F8C9-407E-A768-DCDE037E895A}" destId="{62987E60-96E3-4E9D-B3EA-3CAB77644E7D}" srcOrd="0" destOrd="0" presId="urn:microsoft.com/office/officeart/2016/7/layout/LinearArrowProcessNumbered"/>
    <dgm:cxn modelId="{3F6203C8-D8D6-4B14-9C53-F1591FC0486C}" type="presOf" srcId="{6D89B6C0-51DA-411C-8A24-7AAC5AD55321}" destId="{48D46C83-B84B-4BA9-9117-028EA7D78144}" srcOrd="0" destOrd="0" presId="urn:microsoft.com/office/officeart/2016/7/layout/LinearArrowProcessNumbered"/>
    <dgm:cxn modelId="{D7DB2CEC-1C75-4F9F-9590-F64ADF909D31}" srcId="{2A23ED46-F8C9-407E-A768-DCDE037E895A}" destId="{EFAE6F69-D64C-473E-8AA6-64DC7C304321}" srcOrd="2" destOrd="0" parTransId="{D4701242-EE90-49D5-9C5A-0CA46547C567}" sibTransId="{6D89B6C0-51DA-411C-8A24-7AAC5AD55321}"/>
    <dgm:cxn modelId="{9F5F6AFB-E949-4362-BDD0-3054F89D933D}" type="presOf" srcId="{EFAE6F69-D64C-473E-8AA6-64DC7C304321}" destId="{D14CA527-36C0-4A0F-93FF-1501DC054057}" srcOrd="0" destOrd="0" presId="urn:microsoft.com/office/officeart/2016/7/layout/LinearArrowProcessNumbered"/>
    <dgm:cxn modelId="{75AA6C48-0D7C-443E-A221-539EAB46CA46}" type="presParOf" srcId="{62987E60-96E3-4E9D-B3EA-3CAB77644E7D}" destId="{2B29B6E2-3834-46EC-8882-15047E56BB76}" srcOrd="0" destOrd="0" presId="urn:microsoft.com/office/officeart/2016/7/layout/LinearArrowProcessNumbered"/>
    <dgm:cxn modelId="{9F2D7CB4-8C8F-40ED-A7C3-072D34F563F9}" type="presParOf" srcId="{2B29B6E2-3834-46EC-8882-15047E56BB76}" destId="{601E189D-1A03-4AEC-AF50-A43A43FE46DD}" srcOrd="0" destOrd="0" presId="urn:microsoft.com/office/officeart/2016/7/layout/LinearArrowProcessNumbered"/>
    <dgm:cxn modelId="{D4D76553-D3CF-45FC-8760-FE41A9FFFDA2}" type="presParOf" srcId="{2B29B6E2-3834-46EC-8882-15047E56BB76}" destId="{8D19DF7A-EBD9-495C-A037-AEE82AB86484}" srcOrd="1" destOrd="0" presId="urn:microsoft.com/office/officeart/2016/7/layout/LinearArrowProcessNumbered"/>
    <dgm:cxn modelId="{E0B21AA0-8B8F-4CC2-99B8-5CE3C06EDEC3}" type="presParOf" srcId="{8D19DF7A-EBD9-495C-A037-AEE82AB86484}" destId="{1432D819-045E-4C4A-8341-8AAC434C1E2E}" srcOrd="0" destOrd="0" presId="urn:microsoft.com/office/officeart/2016/7/layout/LinearArrowProcessNumbered"/>
    <dgm:cxn modelId="{F210A3B3-0EE6-433C-A41B-9DDD73ADFDC7}" type="presParOf" srcId="{8D19DF7A-EBD9-495C-A037-AEE82AB86484}" destId="{D5019952-A7D0-4D2E-B91F-F62B74DE8F9F}" srcOrd="1" destOrd="0" presId="urn:microsoft.com/office/officeart/2016/7/layout/LinearArrowProcessNumbered"/>
    <dgm:cxn modelId="{44FAD640-1EF0-40D2-B4F2-9311E27615FC}" type="presParOf" srcId="{8D19DF7A-EBD9-495C-A037-AEE82AB86484}" destId="{27190A1B-7749-43F2-BC3E-B5C7DB35133C}" srcOrd="2" destOrd="0" presId="urn:microsoft.com/office/officeart/2016/7/layout/LinearArrowProcessNumbered"/>
    <dgm:cxn modelId="{42B5EF59-FEF0-41D0-826C-0E128E4A5C1D}" type="presParOf" srcId="{8D19DF7A-EBD9-495C-A037-AEE82AB86484}" destId="{D73A7964-9F40-4A0A-B760-1BE15595DE56}" srcOrd="3" destOrd="0" presId="urn:microsoft.com/office/officeart/2016/7/layout/LinearArrowProcessNumbered"/>
    <dgm:cxn modelId="{71A9B30E-C506-40F5-85F4-25D74C856299}" type="presParOf" srcId="{2B29B6E2-3834-46EC-8882-15047E56BB76}" destId="{CFC89BAE-7BC8-4228-9E16-D7D7CF6091FE}" srcOrd="2" destOrd="0" presId="urn:microsoft.com/office/officeart/2016/7/layout/LinearArrowProcessNumbered"/>
    <dgm:cxn modelId="{46B8C7F7-DD32-418E-AFEF-1148E01F7DB8}" type="presParOf" srcId="{62987E60-96E3-4E9D-B3EA-3CAB77644E7D}" destId="{14393676-5A44-458B-93B8-99FF3BF7183C}" srcOrd="1" destOrd="0" presId="urn:microsoft.com/office/officeart/2016/7/layout/LinearArrowProcessNumbered"/>
    <dgm:cxn modelId="{9A4622B1-2B06-4CD5-9290-DE76660ED5AC}" type="presParOf" srcId="{62987E60-96E3-4E9D-B3EA-3CAB77644E7D}" destId="{DFCB42D2-E953-4658-AF14-839CD1DE659B}" srcOrd="2" destOrd="0" presId="urn:microsoft.com/office/officeart/2016/7/layout/LinearArrowProcessNumbered"/>
    <dgm:cxn modelId="{7D8CFC39-3253-42FC-B2B3-451EB328C4F0}" type="presParOf" srcId="{DFCB42D2-E953-4658-AF14-839CD1DE659B}" destId="{DFFAE642-FACC-4822-B1DA-3B5CD3A0766E}" srcOrd="0" destOrd="0" presId="urn:microsoft.com/office/officeart/2016/7/layout/LinearArrowProcessNumbered"/>
    <dgm:cxn modelId="{3C384BB5-BF34-4347-B764-D1AD12D0C255}" type="presParOf" srcId="{DFCB42D2-E953-4658-AF14-839CD1DE659B}" destId="{20BB2E6A-261D-48C0-937F-F50FCDA1DB91}" srcOrd="1" destOrd="0" presId="urn:microsoft.com/office/officeart/2016/7/layout/LinearArrowProcessNumbered"/>
    <dgm:cxn modelId="{8341ABFF-3EEB-40F8-B4DF-8DD60BF6F266}" type="presParOf" srcId="{20BB2E6A-261D-48C0-937F-F50FCDA1DB91}" destId="{9CFDC9DD-07CF-4951-B003-7E1B2349A3A0}" srcOrd="0" destOrd="0" presId="urn:microsoft.com/office/officeart/2016/7/layout/LinearArrowProcessNumbered"/>
    <dgm:cxn modelId="{64CE804F-CE5A-4B5F-BD1A-7A34954FD526}" type="presParOf" srcId="{20BB2E6A-261D-48C0-937F-F50FCDA1DB91}" destId="{EF9F7B04-51B7-4AF2-ACBE-5A7E8471873B}" srcOrd="1" destOrd="0" presId="urn:microsoft.com/office/officeart/2016/7/layout/LinearArrowProcessNumbered"/>
    <dgm:cxn modelId="{6F5F6D44-9627-4DD2-9226-DD7B9D737505}" type="presParOf" srcId="{20BB2E6A-261D-48C0-937F-F50FCDA1DB91}" destId="{11022CB8-BF4B-4966-AF0D-EF40EA8986C3}" srcOrd="2" destOrd="0" presId="urn:microsoft.com/office/officeart/2016/7/layout/LinearArrowProcessNumbered"/>
    <dgm:cxn modelId="{D0EC3CB7-F17D-4197-85FF-AC3653612B93}" type="presParOf" srcId="{20BB2E6A-261D-48C0-937F-F50FCDA1DB91}" destId="{7275A02D-5BE8-41E3-B599-133811CB7CD4}" srcOrd="3" destOrd="0" presId="urn:microsoft.com/office/officeart/2016/7/layout/LinearArrowProcessNumbered"/>
    <dgm:cxn modelId="{9A40FD6A-9BE0-4B94-B331-2557DECFE195}" type="presParOf" srcId="{DFCB42D2-E953-4658-AF14-839CD1DE659B}" destId="{4069856A-D1D3-4B3E-9539-F20A32FE1E92}" srcOrd="2" destOrd="0" presId="urn:microsoft.com/office/officeart/2016/7/layout/LinearArrowProcessNumbered"/>
    <dgm:cxn modelId="{083F50B8-4226-4DBB-9306-0E6440440CE7}" type="presParOf" srcId="{62987E60-96E3-4E9D-B3EA-3CAB77644E7D}" destId="{86D7DDF1-6BD7-4616-A7C4-3A9AF6A4EEED}" srcOrd="3" destOrd="0" presId="urn:microsoft.com/office/officeart/2016/7/layout/LinearArrowProcessNumbered"/>
    <dgm:cxn modelId="{FF6B07D8-920E-4E90-A062-7D400535869F}" type="presParOf" srcId="{62987E60-96E3-4E9D-B3EA-3CAB77644E7D}" destId="{6769294C-98F0-4825-B695-BB5536032E24}" srcOrd="4" destOrd="0" presId="urn:microsoft.com/office/officeart/2016/7/layout/LinearArrowProcessNumbered"/>
    <dgm:cxn modelId="{513D78DD-B8E2-46E4-AD52-95A1F31EC6DA}" type="presParOf" srcId="{6769294C-98F0-4825-B695-BB5536032E24}" destId="{2D42FFD2-0751-4FA9-8C03-A321738D1B19}" srcOrd="0" destOrd="0" presId="urn:microsoft.com/office/officeart/2016/7/layout/LinearArrowProcessNumbered"/>
    <dgm:cxn modelId="{BDC25C45-6E84-4501-ABD9-2622C26B8D2D}" type="presParOf" srcId="{6769294C-98F0-4825-B695-BB5536032E24}" destId="{405A959A-32B5-40A0-AB39-6FFDA956F897}" srcOrd="1" destOrd="0" presId="urn:microsoft.com/office/officeart/2016/7/layout/LinearArrowProcessNumbered"/>
    <dgm:cxn modelId="{9FCC95AC-1015-47E1-8894-426A0C640F6D}" type="presParOf" srcId="{405A959A-32B5-40A0-AB39-6FFDA956F897}" destId="{56C2341C-D0A1-4D35-9BD1-4836BCADC88E}" srcOrd="0" destOrd="0" presId="urn:microsoft.com/office/officeart/2016/7/layout/LinearArrowProcessNumbered"/>
    <dgm:cxn modelId="{B7602100-01C6-4972-9EE6-B40A50D9755D}" type="presParOf" srcId="{405A959A-32B5-40A0-AB39-6FFDA956F897}" destId="{FBE77CF9-4974-4FE9-9C75-FBA9D7854D9A}" srcOrd="1" destOrd="0" presId="urn:microsoft.com/office/officeart/2016/7/layout/LinearArrowProcessNumbered"/>
    <dgm:cxn modelId="{22448856-4D0E-4BB0-9DF8-52CBD6B1B66B}" type="presParOf" srcId="{405A959A-32B5-40A0-AB39-6FFDA956F897}" destId="{48D46C83-B84B-4BA9-9117-028EA7D78144}" srcOrd="2" destOrd="0" presId="urn:microsoft.com/office/officeart/2016/7/layout/LinearArrowProcessNumbered"/>
    <dgm:cxn modelId="{AF62E099-0C36-4170-8153-64EA3C41A6E0}" type="presParOf" srcId="{405A959A-32B5-40A0-AB39-6FFDA956F897}" destId="{1202E21D-A84F-49BE-AB94-7EA21797B31D}" srcOrd="3" destOrd="0" presId="urn:microsoft.com/office/officeart/2016/7/layout/LinearArrowProcessNumbered"/>
    <dgm:cxn modelId="{0857F22B-2AD5-4EC3-A96A-697EBCA8E629}" type="presParOf" srcId="{6769294C-98F0-4825-B695-BB5536032E24}" destId="{D14CA527-36C0-4A0F-93FF-1501DC054057}" srcOrd="2" destOrd="0" presId="urn:microsoft.com/office/officeart/2016/7/layout/LinearArrowProcessNumbered"/>
    <dgm:cxn modelId="{73E5F119-A397-4D9B-8DC2-DFEEC0DA7B08}" type="presParOf" srcId="{62987E60-96E3-4E9D-B3EA-3CAB77644E7D}" destId="{5A2EDBCD-7799-41E0-BA31-F320CB58DBAC}" srcOrd="5" destOrd="0" presId="urn:microsoft.com/office/officeart/2016/7/layout/LinearArrowProcessNumbered"/>
    <dgm:cxn modelId="{96A252E7-0EC4-42C4-AB93-CF425480FE0E}" type="presParOf" srcId="{62987E60-96E3-4E9D-B3EA-3CAB77644E7D}" destId="{2053B819-2772-4177-B97F-1493EF473162}" srcOrd="6" destOrd="0" presId="urn:microsoft.com/office/officeart/2016/7/layout/LinearArrowProcessNumbered"/>
    <dgm:cxn modelId="{3F66540B-BE15-41F7-9970-D05E688AB7F4}" type="presParOf" srcId="{2053B819-2772-4177-B97F-1493EF473162}" destId="{F9775808-A79E-4AB2-A677-BE3F3A6235C5}" srcOrd="0" destOrd="0" presId="urn:microsoft.com/office/officeart/2016/7/layout/LinearArrowProcessNumbered"/>
    <dgm:cxn modelId="{3ED37959-4DDE-4159-B88B-3CCD43C3A517}" type="presParOf" srcId="{2053B819-2772-4177-B97F-1493EF473162}" destId="{D3E56A13-FFCD-4E04-8048-3221A47D7B73}" srcOrd="1" destOrd="0" presId="urn:microsoft.com/office/officeart/2016/7/layout/LinearArrowProcessNumbered"/>
    <dgm:cxn modelId="{CABFE288-56E0-4921-90B9-031226C0954C}" type="presParOf" srcId="{D3E56A13-FFCD-4E04-8048-3221A47D7B73}" destId="{BFC090D8-B4BC-44DD-BFA4-9C0A0F4A93BF}" srcOrd="0" destOrd="0" presId="urn:microsoft.com/office/officeart/2016/7/layout/LinearArrowProcessNumbered"/>
    <dgm:cxn modelId="{8B8BBA37-66B0-4775-B7E3-7108ED435F0A}" type="presParOf" srcId="{D3E56A13-FFCD-4E04-8048-3221A47D7B73}" destId="{4D79D593-8F5F-4632-A5CB-23566F6CD84D}" srcOrd="1" destOrd="0" presId="urn:microsoft.com/office/officeart/2016/7/layout/LinearArrowProcessNumbered"/>
    <dgm:cxn modelId="{5C4308A5-AB49-437D-9FE0-6A388545A3D5}" type="presParOf" srcId="{D3E56A13-FFCD-4E04-8048-3221A47D7B73}" destId="{4E40F54F-EBDF-4C9D-A199-46EDC417085E}" srcOrd="2" destOrd="0" presId="urn:microsoft.com/office/officeart/2016/7/layout/LinearArrowProcessNumbered"/>
    <dgm:cxn modelId="{3741977E-E71B-47E7-A9D5-2FCC560EC453}" type="presParOf" srcId="{D3E56A13-FFCD-4E04-8048-3221A47D7B73}" destId="{F72BA0FB-6B14-4798-83C9-4C8BD05BBA5C}" srcOrd="3" destOrd="0" presId="urn:microsoft.com/office/officeart/2016/7/layout/LinearArrowProcessNumbered"/>
    <dgm:cxn modelId="{6654D90B-7CBE-4EE3-A327-10BC24945DDA}" type="presParOf" srcId="{2053B819-2772-4177-B97F-1493EF473162}" destId="{2120DCED-1C30-4D8C-8B50-4D6557D009A9}" srcOrd="2" destOrd="0" presId="urn:microsoft.com/office/officeart/2016/7/layout/LinearArrowProcessNumbered"/>
    <dgm:cxn modelId="{FD275481-932F-4BE5-92E5-1BCFDEFA1824}" type="presParOf" srcId="{62987E60-96E3-4E9D-B3EA-3CAB77644E7D}" destId="{D744C398-1A9A-4DB9-8004-612D7895C466}" srcOrd="7" destOrd="0" presId="urn:microsoft.com/office/officeart/2016/7/layout/LinearArrowProcessNumbered"/>
    <dgm:cxn modelId="{5F1464C8-7E43-4051-9522-B8513D0E3077}" type="presParOf" srcId="{62987E60-96E3-4E9D-B3EA-3CAB77644E7D}" destId="{F65CA9C5-CD2B-4036-8987-640D8E3767F4}" srcOrd="8" destOrd="0" presId="urn:microsoft.com/office/officeart/2016/7/layout/LinearArrowProcessNumbered"/>
    <dgm:cxn modelId="{269CC56E-2F87-41EB-976C-0BFBED5D46E8}" type="presParOf" srcId="{F65CA9C5-CD2B-4036-8987-640D8E3767F4}" destId="{334A3A09-89EE-42A8-B503-B48C73C7A108}" srcOrd="0" destOrd="0" presId="urn:microsoft.com/office/officeart/2016/7/layout/LinearArrowProcessNumbered"/>
    <dgm:cxn modelId="{15A92C44-4897-4B7D-8647-8A95BDAD61F0}" type="presParOf" srcId="{F65CA9C5-CD2B-4036-8987-640D8E3767F4}" destId="{8EA69446-A8B7-46A0-9127-F9B0F20A4800}" srcOrd="1" destOrd="0" presId="urn:microsoft.com/office/officeart/2016/7/layout/LinearArrowProcessNumbered"/>
    <dgm:cxn modelId="{2312AD53-2507-40C4-84D6-80D4F601B3EB}" type="presParOf" srcId="{8EA69446-A8B7-46A0-9127-F9B0F20A4800}" destId="{B73F9E1A-C02D-4D63-9A7F-BC924728E60C}" srcOrd="0" destOrd="0" presId="urn:microsoft.com/office/officeart/2016/7/layout/LinearArrowProcessNumbered"/>
    <dgm:cxn modelId="{A93580B0-1602-43F8-B5F6-D14B8710B267}" type="presParOf" srcId="{8EA69446-A8B7-46A0-9127-F9B0F20A4800}" destId="{FC6C10DC-7C5B-4EFA-A5A6-F7AA24CE1389}" srcOrd="1" destOrd="0" presId="urn:microsoft.com/office/officeart/2016/7/layout/LinearArrowProcessNumbered"/>
    <dgm:cxn modelId="{D35B7E49-F2A4-4BAA-B497-F500D0F46EF4}" type="presParOf" srcId="{8EA69446-A8B7-46A0-9127-F9B0F20A4800}" destId="{31B894D8-CE9F-4E31-AD6D-15CF1619342C}" srcOrd="2" destOrd="0" presId="urn:microsoft.com/office/officeart/2016/7/layout/LinearArrowProcessNumbered"/>
    <dgm:cxn modelId="{EDB89A3C-904A-4605-908D-15C4E85A91DC}" type="presParOf" srcId="{8EA69446-A8B7-46A0-9127-F9B0F20A4800}" destId="{774E0B02-FA9C-4DD8-8888-60D1C946CFC6}" srcOrd="3" destOrd="0" presId="urn:microsoft.com/office/officeart/2016/7/layout/LinearArrowProcessNumbered"/>
    <dgm:cxn modelId="{D7225BB5-28AE-43EA-9C22-76AA828F8EE6}" type="presParOf" srcId="{F65CA9C5-CD2B-4036-8987-640D8E3767F4}" destId="{6D2EB81C-09F9-4395-BFA8-0F6E676E1B2C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2D819-045E-4C4A-8341-8AAC434C1E2E}">
      <dsp:nvSpPr>
        <dsp:cNvPr id="0" name=""/>
        <dsp:cNvSpPr/>
      </dsp:nvSpPr>
      <dsp:spPr>
        <a:xfrm>
          <a:off x="1129221" y="855424"/>
          <a:ext cx="900521" cy="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019952-A7D0-4D2E-B91F-F62B74DE8F9F}">
      <dsp:nvSpPr>
        <dsp:cNvPr id="0" name=""/>
        <dsp:cNvSpPr/>
      </dsp:nvSpPr>
      <dsp:spPr>
        <a:xfrm>
          <a:off x="2083774" y="779221"/>
          <a:ext cx="103559" cy="196043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190A1B-7749-43F2-BC3E-B5C7DB35133C}">
      <dsp:nvSpPr>
        <dsp:cNvPr id="0" name=""/>
        <dsp:cNvSpPr/>
      </dsp:nvSpPr>
      <dsp:spPr>
        <a:xfrm>
          <a:off x="554889" y="393693"/>
          <a:ext cx="923534" cy="923534"/>
        </a:xfrm>
        <a:prstGeom prst="ellipse">
          <a:avLst/>
        </a:prstGeom>
        <a:solidFill>
          <a:srgbClr val="81A499"/>
        </a:solidFill>
        <a:ln w="19050" cap="flat" cmpd="sng" algn="ctr">
          <a:solidFill>
            <a:srgbClr val="81A4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38" tIns="35838" rIns="35838" bIns="35838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1</a:t>
          </a:r>
          <a:endParaRPr lang="en-US" sz="4000" kern="1200" dirty="0"/>
        </a:p>
      </dsp:txBody>
      <dsp:txXfrm>
        <a:off x="690137" y="528941"/>
        <a:ext cx="653038" cy="653038"/>
      </dsp:txXfrm>
    </dsp:sp>
    <dsp:sp modelId="{CFC89BAE-7BC8-4228-9E16-D7D7CF6091FE}">
      <dsp:nvSpPr>
        <dsp:cNvPr id="0" name=""/>
        <dsp:cNvSpPr/>
      </dsp:nvSpPr>
      <dsp:spPr>
        <a:xfrm>
          <a:off x="3570" y="1482827"/>
          <a:ext cx="2026172" cy="276412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rgbClr val="EAEEF3"/>
        </a:solidFill>
        <a:ln w="19050" cap="flat" cmpd="sng" algn="ctr">
          <a:solidFill>
            <a:srgbClr val="EAEEF3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827" tIns="165100" rIns="159827" bIns="16510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Ny EU-lovgivning, der begrænser anvendelsen af hele gruppen af PFAS, forventes vedtaget i 2027 – det betyder, at stort set alle brancher og deres leverandørkæder bliver berørt</a:t>
          </a:r>
          <a:endParaRPr lang="en-US" sz="1400" kern="12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sp:txBody>
      <dsp:txXfrm>
        <a:off x="3570" y="1888061"/>
        <a:ext cx="2026172" cy="2358891"/>
      </dsp:txXfrm>
    </dsp:sp>
    <dsp:sp modelId="{9CFDC9DD-07CF-4951-B003-7E1B2349A3A0}">
      <dsp:nvSpPr>
        <dsp:cNvPr id="0" name=""/>
        <dsp:cNvSpPr/>
      </dsp:nvSpPr>
      <dsp:spPr>
        <a:xfrm>
          <a:off x="2254873" y="855424"/>
          <a:ext cx="2026172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F7B04-51B7-4AF2-ACBE-5A7E8471873B}">
      <dsp:nvSpPr>
        <dsp:cNvPr id="0" name=""/>
        <dsp:cNvSpPr/>
      </dsp:nvSpPr>
      <dsp:spPr>
        <a:xfrm>
          <a:off x="4335077" y="779221"/>
          <a:ext cx="103559" cy="196044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022CB8-BF4B-4966-AF0D-EF40EA8986C3}">
      <dsp:nvSpPr>
        <dsp:cNvPr id="0" name=""/>
        <dsp:cNvSpPr/>
      </dsp:nvSpPr>
      <dsp:spPr>
        <a:xfrm>
          <a:off x="2806192" y="393693"/>
          <a:ext cx="923534" cy="923534"/>
        </a:xfrm>
        <a:prstGeom prst="ellipse">
          <a:avLst/>
        </a:prstGeom>
        <a:solidFill>
          <a:srgbClr val="81A499"/>
        </a:solidFill>
        <a:ln w="19050" cap="flat" cmpd="sng" algn="ctr">
          <a:solidFill>
            <a:srgbClr val="81A4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38" tIns="35838" rIns="35838" bIns="35838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2</a:t>
          </a:r>
        </a:p>
      </dsp:txBody>
      <dsp:txXfrm>
        <a:off x="2941440" y="528941"/>
        <a:ext cx="653038" cy="653038"/>
      </dsp:txXfrm>
    </dsp:sp>
    <dsp:sp modelId="{4069856A-D1D3-4B3E-9539-F20A32FE1E92}">
      <dsp:nvSpPr>
        <dsp:cNvPr id="0" name=""/>
        <dsp:cNvSpPr/>
      </dsp:nvSpPr>
      <dsp:spPr>
        <a:xfrm>
          <a:off x="2254873" y="1482827"/>
          <a:ext cx="2026172" cy="276412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rgbClr val="EAEEF3">
            <a:alpha val="90000"/>
          </a:srgbClr>
        </a:solidFill>
        <a:ln w="19050" cap="flat" cmpd="sng" algn="ctr">
          <a:solidFill>
            <a:srgbClr val="EAEEF3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827" tIns="165100" rIns="159827" bIns="16510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Der forventes en 18 måneders overgangsperiode og dispensation til fortsat brug af PFAS i visse anvendelser, mens alternativer udvikles</a:t>
          </a:r>
          <a:endParaRPr lang="en-US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Source Sans Pro" panose="020B0503030403020204" pitchFamily="34" charset="0"/>
            <a:ea typeface="Source Sans Pro" panose="020B0503030403020204" pitchFamily="34" charset="0"/>
            <a:cs typeface="+mn-cs"/>
          </a:endParaRPr>
        </a:p>
      </dsp:txBody>
      <dsp:txXfrm>
        <a:off x="2254873" y="1888061"/>
        <a:ext cx="2026172" cy="2358891"/>
      </dsp:txXfrm>
    </dsp:sp>
    <dsp:sp modelId="{56C2341C-D0A1-4D35-9BD1-4836BCADC88E}">
      <dsp:nvSpPr>
        <dsp:cNvPr id="0" name=""/>
        <dsp:cNvSpPr/>
      </dsp:nvSpPr>
      <dsp:spPr>
        <a:xfrm>
          <a:off x="4506176" y="855424"/>
          <a:ext cx="2042126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E77CF9-4974-4FE9-9C75-FBA9D7854D9A}">
      <dsp:nvSpPr>
        <dsp:cNvPr id="0" name=""/>
        <dsp:cNvSpPr/>
      </dsp:nvSpPr>
      <dsp:spPr>
        <a:xfrm>
          <a:off x="6602759" y="779221"/>
          <a:ext cx="104375" cy="196044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D46C83-B84B-4BA9-9117-028EA7D78144}">
      <dsp:nvSpPr>
        <dsp:cNvPr id="0" name=""/>
        <dsp:cNvSpPr/>
      </dsp:nvSpPr>
      <dsp:spPr>
        <a:xfrm>
          <a:off x="5065472" y="393693"/>
          <a:ext cx="923534" cy="923534"/>
        </a:xfrm>
        <a:prstGeom prst="ellipse">
          <a:avLst/>
        </a:prstGeom>
        <a:solidFill>
          <a:srgbClr val="81A499"/>
        </a:solidFill>
        <a:ln w="19050" cap="flat" cmpd="sng" algn="ctr">
          <a:solidFill>
            <a:srgbClr val="81A4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38" tIns="35838" rIns="35838" bIns="35838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3</a:t>
          </a:r>
        </a:p>
      </dsp:txBody>
      <dsp:txXfrm>
        <a:off x="5200720" y="528941"/>
        <a:ext cx="653038" cy="653038"/>
      </dsp:txXfrm>
    </dsp:sp>
    <dsp:sp modelId="{D14CA527-36C0-4A0F-93FF-1501DC054057}">
      <dsp:nvSpPr>
        <dsp:cNvPr id="0" name=""/>
        <dsp:cNvSpPr/>
      </dsp:nvSpPr>
      <dsp:spPr>
        <a:xfrm>
          <a:off x="4506176" y="1482827"/>
          <a:ext cx="2102009" cy="276412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rgbClr val="EAEEF3">
            <a:alpha val="90000"/>
          </a:srgbClr>
        </a:solidFill>
        <a:ln w="19050" cap="flat" cmpd="sng" algn="ctr">
          <a:solidFill>
            <a:srgbClr val="EAEEF3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809" tIns="165100" rIns="165809" bIns="43200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MEN: Stadig flere forbrugere og virksomheder begynder at fravælge produkter med PFAS, og stigende regulering forstærker omverdenens negative syn på virksomheder, der fortsat bruger PFAS</a:t>
          </a:r>
        </a:p>
      </dsp:txBody>
      <dsp:txXfrm>
        <a:off x="4506176" y="1903229"/>
        <a:ext cx="2102009" cy="2343723"/>
      </dsp:txXfrm>
    </dsp:sp>
    <dsp:sp modelId="{BFC090D8-B4BC-44DD-BFA4-9C0A0F4A93BF}">
      <dsp:nvSpPr>
        <dsp:cNvPr id="0" name=""/>
        <dsp:cNvSpPr/>
      </dsp:nvSpPr>
      <dsp:spPr>
        <a:xfrm>
          <a:off x="6841742" y="855424"/>
          <a:ext cx="2026172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79D593-8F5F-4632-A5CB-23566F6CD84D}">
      <dsp:nvSpPr>
        <dsp:cNvPr id="0" name=""/>
        <dsp:cNvSpPr/>
      </dsp:nvSpPr>
      <dsp:spPr>
        <a:xfrm>
          <a:off x="8921946" y="779221"/>
          <a:ext cx="103559" cy="196044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40F54F-EBDF-4C9D-A199-46EDC417085E}">
      <dsp:nvSpPr>
        <dsp:cNvPr id="0" name=""/>
        <dsp:cNvSpPr/>
      </dsp:nvSpPr>
      <dsp:spPr>
        <a:xfrm>
          <a:off x="7393061" y="393693"/>
          <a:ext cx="923534" cy="923534"/>
        </a:xfrm>
        <a:prstGeom prst="ellipse">
          <a:avLst/>
        </a:prstGeom>
        <a:solidFill>
          <a:srgbClr val="81A499"/>
        </a:solidFill>
        <a:ln w="19050" cap="flat" cmpd="sng" algn="ctr">
          <a:solidFill>
            <a:srgbClr val="81A4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38" tIns="35838" rIns="35838" bIns="35838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4</a:t>
          </a:r>
          <a:endParaRPr lang="en-US" sz="4000" kern="1200" dirty="0"/>
        </a:p>
      </dsp:txBody>
      <dsp:txXfrm>
        <a:off x="7528309" y="528941"/>
        <a:ext cx="653038" cy="653038"/>
      </dsp:txXfrm>
    </dsp:sp>
    <dsp:sp modelId="{2120DCED-1C30-4D8C-8B50-4D6557D009A9}">
      <dsp:nvSpPr>
        <dsp:cNvPr id="0" name=""/>
        <dsp:cNvSpPr/>
      </dsp:nvSpPr>
      <dsp:spPr>
        <a:xfrm>
          <a:off x="6841742" y="1482827"/>
          <a:ext cx="2026172" cy="276412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rgbClr val="EAEEF3">
            <a:alpha val="90000"/>
          </a:srgbClr>
        </a:solidFill>
        <a:ln w="19050" cap="flat" cmpd="sng" algn="ctr">
          <a:solidFill>
            <a:srgbClr val="EAEEF3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827" tIns="165100" rIns="159827" bIns="16510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Derfor afvikles produktionen af PFAS også i stigende grad, og det kan få store konsekvenser for leveringsdygtighed og pris</a:t>
          </a:r>
          <a:endParaRPr lang="en-US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Source Sans Pro" panose="020B0503030403020204" pitchFamily="34" charset="0"/>
            <a:ea typeface="Source Sans Pro" panose="020B0503030403020204" pitchFamily="34" charset="0"/>
            <a:cs typeface="+mn-cs"/>
          </a:endParaRPr>
        </a:p>
      </dsp:txBody>
      <dsp:txXfrm>
        <a:off x="6841742" y="1888061"/>
        <a:ext cx="2026172" cy="2358891"/>
      </dsp:txXfrm>
    </dsp:sp>
    <dsp:sp modelId="{B73F9E1A-C02D-4D63-9A7F-BC924728E60C}">
      <dsp:nvSpPr>
        <dsp:cNvPr id="0" name=""/>
        <dsp:cNvSpPr/>
      </dsp:nvSpPr>
      <dsp:spPr>
        <a:xfrm>
          <a:off x="9093045" y="855424"/>
          <a:ext cx="1013086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B894D8-CE9F-4E31-AD6D-15CF1619342C}">
      <dsp:nvSpPr>
        <dsp:cNvPr id="0" name=""/>
        <dsp:cNvSpPr/>
      </dsp:nvSpPr>
      <dsp:spPr>
        <a:xfrm>
          <a:off x="9644364" y="393693"/>
          <a:ext cx="923534" cy="923534"/>
        </a:xfrm>
        <a:prstGeom prst="ellipse">
          <a:avLst/>
        </a:prstGeom>
        <a:solidFill>
          <a:srgbClr val="81A499"/>
        </a:solidFill>
        <a:ln w="19050" cap="flat" cmpd="sng" algn="ctr">
          <a:solidFill>
            <a:srgbClr val="81A4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38" tIns="35838" rIns="35838" bIns="35838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5</a:t>
          </a:r>
          <a:endParaRPr lang="en-US" sz="4000" kern="1200" dirty="0"/>
        </a:p>
      </dsp:txBody>
      <dsp:txXfrm>
        <a:off x="9779612" y="528941"/>
        <a:ext cx="653038" cy="653038"/>
      </dsp:txXfrm>
    </dsp:sp>
    <dsp:sp modelId="{6D2EB81C-09F9-4395-BFA8-0F6E676E1B2C}">
      <dsp:nvSpPr>
        <dsp:cNvPr id="0" name=""/>
        <dsp:cNvSpPr/>
      </dsp:nvSpPr>
      <dsp:spPr>
        <a:xfrm>
          <a:off x="9093045" y="1482827"/>
          <a:ext cx="2026172" cy="276412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rgbClr val="EAEEF3">
            <a:alpha val="90000"/>
          </a:srgbClr>
        </a:solidFill>
        <a:ln w="19050" cap="flat" cmpd="sng" algn="ctr">
          <a:solidFill>
            <a:srgbClr val="EAEEF3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827" tIns="165100" rIns="159827" bIns="16510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Det </a:t>
          </a:r>
          <a:r>
            <a:rPr lang="da-DK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usikre landskab betyder også, at forsikringsselskaber er begyndt at mangedoble forsikringspræmierne for produktgrupper, der indeholder PFAS</a:t>
          </a:r>
          <a:endParaRPr lang="en-US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Source Sans Pro" panose="020B0503030403020204" pitchFamily="34" charset="0"/>
            <a:ea typeface="Source Sans Pro" panose="020B0503030403020204" pitchFamily="34" charset="0"/>
            <a:cs typeface="+mn-cs"/>
          </a:endParaRPr>
        </a:p>
      </dsp:txBody>
      <dsp:txXfrm>
        <a:off x="9093045" y="1888061"/>
        <a:ext cx="2026172" cy="2358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F047B6-3775-9424-9460-69DB684E6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297F204-B7CD-F2DE-9C40-05C35F1ADF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EE99884-A7DE-EF5D-A1CF-BB28E2B5C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65DB-99A9-3D44-9C81-68E6BF009617}" type="datetimeFigureOut">
              <a:rPr lang="da-DK" smtClean="0"/>
              <a:t>26-03-2026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157B682-18DB-8D0C-55B3-B8E73139D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A225028-A477-3184-7640-7FDA837EF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A3B3-5E26-8740-818D-B524DBBCFD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465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07A2B0-814D-B1FF-ACAD-C14397B37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F6C5AC1-E9B2-C306-F61B-A03AA26DBB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BDD5A6B-B742-86FE-D941-C7618071E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65DB-99A9-3D44-9C81-68E6BF009617}" type="datetimeFigureOut">
              <a:rPr lang="da-DK" smtClean="0"/>
              <a:t>26-03-2026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5A3195E-A40C-0736-D8E7-8F374862D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A92379C-E4CA-5F20-146E-87BE38E47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A3B3-5E26-8740-818D-B524DBBCFD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2460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9C8AB22-BCE8-7F51-DC28-0125680398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3BFA5C3-F1A5-1F29-00E7-45517BB5B7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477B046-7F64-7D21-66A5-0B27EA9A6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65DB-99A9-3D44-9C81-68E6BF009617}" type="datetimeFigureOut">
              <a:rPr lang="da-DK" smtClean="0"/>
              <a:t>26-03-2026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31FAD7C-AE6F-1947-B8D0-0BA4BA73A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E888776-EDA4-3594-F471-EAC2E649A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A3B3-5E26-8740-818D-B524DBBCFD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8691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93F768-F214-AAD4-7262-F3FF1D8624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C65ED6D-695F-4428-9DD3-5BC70801D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F5DA29F-C443-0993-CE8B-5DEC047FF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99B20-6E40-4AAA-9803-4B7DCA4C9F1F}" type="datetimeFigureOut">
              <a:rPr lang="da-DK" smtClean="0"/>
              <a:t>26-03-2026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9CE0D81-EF03-1DC6-32EB-1EC015F4B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B24138E-63A8-3A28-0983-E795DF455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279D-144D-4728-9E92-1F8B8CA7A5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1112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F1986-0B73-9AFE-D094-0E49371E2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29C716E-AEC9-FEE2-873B-8C7A86F79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E713B6E-9881-6B9A-238D-F692FB715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24399B20-6E40-4AAA-9803-4B7DCA4C9F1F}" type="datetimeFigureOut">
              <a:rPr lang="da-DK" smtClean="0"/>
              <a:pPr/>
              <a:t>26-03-2026</a:t>
            </a:fld>
            <a:endParaRPr lang="da-DK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EF063AD-30A1-BEEC-D430-E303B54A5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da-DK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3D32165-98CC-508A-2764-59B44ABBB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A3B279D-144D-4728-9E92-1F8B8CA7A592}" type="slidenum">
              <a:rPr lang="da-DK" smtClean="0"/>
              <a:pPr/>
              <a:t>‹nr.›</a:t>
            </a:fld>
            <a:endParaRPr lang="da-DK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09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C20D71-D39A-72D2-B5DB-0B0009C13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1519787-7B75-0691-D96A-964719A1F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5274276-B787-4714-E3E5-786DD31B2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99B20-6E40-4AAA-9803-4B7DCA4C9F1F}" type="datetimeFigureOut">
              <a:rPr lang="da-DK" smtClean="0"/>
              <a:t>26-03-2026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F6AC894-A409-F5D6-A81A-1921D1448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C53582B-870A-2899-8162-8627BEA57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279D-144D-4728-9E92-1F8B8CA7A5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0868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337259-35F6-AD3C-8D7A-33DCB93AB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DF550CF-269E-F0F6-DA5A-C5DD290F45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F117964-E5EB-211B-DCD6-10EDF5CED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A13B782-E744-EA8E-889E-21FF12A0A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99B20-6E40-4AAA-9803-4B7DCA4C9F1F}" type="datetimeFigureOut">
              <a:rPr lang="da-DK" smtClean="0"/>
              <a:t>26-03-2026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72AAC9A-F950-D0B3-2299-D1E62384B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335B34C-FCB6-E5E2-1903-6C9B22E21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279D-144D-4728-9E92-1F8B8CA7A5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4417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03E947-6CD1-E15C-702D-B00B628AF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0B97607-4372-BEB3-0154-3F92D70CF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091AD56-FC42-F7AF-0B65-EBA7A38173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66A8F9D-1FD3-B0ED-FF71-D135B91380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05021CF-608F-E9A6-70C1-A483E14820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35E4790-8747-6153-66F9-70CF9092E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99B20-6E40-4AAA-9803-4B7DCA4C9F1F}" type="datetimeFigureOut">
              <a:rPr lang="da-DK" smtClean="0"/>
              <a:t>26-03-2026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81517DBA-9A4A-6340-F1CB-E448C8B58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C93DC257-46A3-07E1-DA47-462A25E50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279D-144D-4728-9E92-1F8B8CA7A5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0724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31B39A-C20E-8977-2709-49C2C17D1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36FADE8-6161-8AC8-8D68-879C7807A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99B20-6E40-4AAA-9803-4B7DCA4C9F1F}" type="datetimeFigureOut">
              <a:rPr lang="da-DK" smtClean="0"/>
              <a:t>26-03-2026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EE936D0-05A5-4B52-786E-0D27280D7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ED4D3E7-B80B-6817-C389-B060B8CE4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279D-144D-4728-9E92-1F8B8CA7A5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0736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C07AD03-D3D8-489F-E3CC-DB94CA1EA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99B20-6E40-4AAA-9803-4B7DCA4C9F1F}" type="datetimeFigureOut">
              <a:rPr lang="da-DK" smtClean="0"/>
              <a:t>26-03-2026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39B8D0F-A2EA-4BE0-BBC9-670BC1BF3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AD5FB14-3B98-1B6E-E473-EC8C2EDD3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279D-144D-4728-9E92-1F8B8CA7A5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166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95A416-49C1-5103-D484-E18FF3199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14DE510-C364-5EA4-58A0-A4E0F20BE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B5FBC44-B23E-D68A-15ED-C0D8C917AF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A169A37-7DD2-F512-477A-905F890F1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99B20-6E40-4AAA-9803-4B7DCA4C9F1F}" type="datetimeFigureOut">
              <a:rPr lang="da-DK" smtClean="0"/>
              <a:t>26-03-2026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20E5D72-1911-6983-D5F6-944652F75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FF26D37-1D61-E741-F181-1D6133D69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279D-144D-4728-9E92-1F8B8CA7A5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0184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0DAB51-F6C2-B9BC-96FF-CA6F8EDBF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3CC56F9-87D8-0A96-4571-073C5824E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0E1100D-2664-2A0C-AB34-4710A0DAE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65DB-99A9-3D44-9C81-68E6BF009617}" type="datetimeFigureOut">
              <a:rPr lang="da-DK" smtClean="0"/>
              <a:t>26-03-2026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E5938E1-F008-5577-C68E-CAA7A3F51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795DD20-FC27-EFB0-1477-B6B880442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A3B3-5E26-8740-818D-B524DBBCFD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2028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E4585D-3EE7-5118-2713-245AD2D29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CAE78648-4581-2E37-997D-B3F718320F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50C5D1A-9145-2EF6-DE75-630DFA9D50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15D3B7B-AFDF-EE7F-856F-D327FD4E6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99B20-6E40-4AAA-9803-4B7DCA4C9F1F}" type="datetimeFigureOut">
              <a:rPr lang="da-DK" smtClean="0"/>
              <a:t>26-03-2026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43B92A7-04E5-66FA-3EE9-6CD8AD66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CC8C2BE-765F-A3DD-8C61-2043719B4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279D-144D-4728-9E92-1F8B8CA7A5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0781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BEB755-DEC4-F41F-9388-DB80373FB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55813A6-EF00-C944-CCD1-369F976CAD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0175CF3-F520-972B-3A3E-504917F56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99B20-6E40-4AAA-9803-4B7DCA4C9F1F}" type="datetimeFigureOut">
              <a:rPr lang="da-DK" smtClean="0"/>
              <a:t>26-03-2026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1DFBD6A-D493-6896-7CA0-CEAC107F4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22357D7-4ECD-0D93-F3B0-AE9CDB2FB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279D-144D-4728-9E92-1F8B8CA7A5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576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376018F5-B5F4-9377-0F29-38672B826A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C5724CB-4483-74B2-7E99-83D9C6DF23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BE17186-151C-AEAA-AE9B-5DDDFA6D9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99B20-6E40-4AAA-9803-4B7DCA4C9F1F}" type="datetimeFigureOut">
              <a:rPr lang="da-DK" smtClean="0"/>
              <a:t>26-03-2026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B650B1A-A9CB-4902-5117-8FE520B6D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A201F31-EA13-5677-AC61-81BD0472C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279D-144D-4728-9E92-1F8B8CA7A5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322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F3A073-D07C-2F36-52E5-310EB7878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195F633-D8C7-0B3B-613E-AB7368626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72409E8-D8F3-4FAB-4912-7C0E4066F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65DB-99A9-3D44-9C81-68E6BF009617}" type="datetimeFigureOut">
              <a:rPr lang="da-DK" smtClean="0"/>
              <a:t>26-03-2026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F1C9290-9A90-E61F-DAFB-E6A3EBCAA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B1C89F0-1AED-9E18-08CE-37A64705D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A3B3-5E26-8740-818D-B524DBBCFD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49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33B4F6-4B32-A373-95B7-0852F7E06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FE7FE7A-1D30-0803-D815-BF48A8373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69975DF-FC03-63FB-C681-0BFE82D5B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F9506ED-5EA1-F358-4BBE-C49C565E0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65DB-99A9-3D44-9C81-68E6BF009617}" type="datetimeFigureOut">
              <a:rPr lang="da-DK" smtClean="0"/>
              <a:t>26-03-2026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018A7A7-652A-6C41-E4C4-D2DDF0D41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366BAD8-FD63-EE53-E33A-0F40D2F5C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A3B3-5E26-8740-818D-B524DBBCFD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5074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5285C7-908F-0C23-FF84-D026CC46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FBE818D-53E5-D425-5698-CAC1D2CFF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842D7A0-956B-2794-7F49-590A52E4F7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2046613-CCA1-5625-309A-2D6E3C9A48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8F7E28E-5046-B60A-A070-B224AC4FBF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BB0794B-AA96-116A-4ED2-DAF4CF907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65DB-99A9-3D44-9C81-68E6BF009617}" type="datetimeFigureOut">
              <a:rPr lang="da-DK" smtClean="0"/>
              <a:t>26-03-2026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495EAA2-29AE-A595-EBB6-62E667F8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E5FCABA0-536C-55C6-0E27-A6C03949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A3B3-5E26-8740-818D-B524DBBCFD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7391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25D1F9-94E0-03E2-FCEC-B2C319AA8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DAC2492-97D4-13F6-4B65-4CDB56288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65DB-99A9-3D44-9C81-68E6BF009617}" type="datetimeFigureOut">
              <a:rPr lang="da-DK" smtClean="0"/>
              <a:t>26-03-2026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4EC7389-0CC2-46FD-632F-4F9E6C35C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0535FBD-C550-C10B-8EAA-9C22CAD06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A3B3-5E26-8740-818D-B524DBBCFD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9841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162E99E3-C379-4976-EE6D-03D790E4D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65DB-99A9-3D44-9C81-68E6BF009617}" type="datetimeFigureOut">
              <a:rPr lang="da-DK" smtClean="0"/>
              <a:t>26-03-2026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9F91D17-1053-5039-5EDA-93E2808F5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6D2CDCF-C082-A9E7-372D-9E89D9C22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A3B3-5E26-8740-818D-B524DBBCFD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3668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99A2BE-F5B8-B3F6-733E-D9F185AE9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E32918A-6197-D9F9-53EE-2CF145A74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0BBEDE6-1FF7-FD43-73CA-831A4ABBB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696470E-AB02-02B0-F11A-B493837B1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65DB-99A9-3D44-9C81-68E6BF009617}" type="datetimeFigureOut">
              <a:rPr lang="da-DK" smtClean="0"/>
              <a:t>26-03-2026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697A944-0338-2C28-D6FB-FD57341D8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6F75E85-2FA7-C41F-AE85-2AE82F0CC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A3B3-5E26-8740-818D-B524DBBCFD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6951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89F022-B724-DCD9-B9A3-5D72977F8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97A6441-D1C0-1EB3-682D-AC447E8696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8374EF3-0648-FFD0-856C-E61629C55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EDD6637-C429-0377-C3E4-32109A620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65DB-99A9-3D44-9C81-68E6BF009617}" type="datetimeFigureOut">
              <a:rPr lang="da-DK" smtClean="0"/>
              <a:t>26-03-2026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714827A-52E4-6C0A-C544-91A82816C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F693EB3-6022-53F7-FF0B-86EA1E809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A3B3-5E26-8740-818D-B524DBBCFD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5515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432B676-9025-8348-52B9-24B5FA8FC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0A61F4D-61CE-502D-DF60-65AC7221A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560B731-4EC2-D91D-0291-4D7DA5F588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2765DB-99A9-3D44-9C81-68E6BF009617}" type="datetimeFigureOut">
              <a:rPr lang="da-DK" smtClean="0"/>
              <a:t>26-03-2026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16585A3-5F92-A85E-9F73-59CC80F30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868C16C-2233-120B-C062-696D34C1FF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44A3B3-5E26-8740-818D-B524DBBCFD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417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F7BE4F6D-941B-5B98-C9D7-2023A0091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C23AA29-610D-5FF3-EEA1-DCD2D5537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834651F-124A-F9CE-6C40-41A1A97CF1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fld id="{24399B20-6E40-4AAA-9803-4B7DCA4C9F1F}" type="datetimeFigureOut">
              <a:rPr lang="da-DK" smtClean="0"/>
              <a:pPr/>
              <a:t>26-03-2026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365E54B-E746-9BF3-78C8-8DCF179514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E5654BE-EF1C-8C28-1D62-FBC1476DA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fld id="{1A3B279D-144D-4728-9E92-1F8B8CA7A592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8549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ource Sans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DE2E6-0524-A862-5111-2F68ED6A8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>
            <a:extLst>
              <a:ext uri="{FF2B5EF4-FFF2-40B4-BE49-F238E27FC236}">
                <a16:creationId xmlns:a16="http://schemas.microsoft.com/office/drawing/2014/main" id="{8155D328-BC1D-3971-FCFE-4E9DEB9ECBD2}"/>
              </a:ext>
            </a:extLst>
          </p:cNvPr>
          <p:cNvGrpSpPr/>
          <p:nvPr/>
        </p:nvGrpSpPr>
        <p:grpSpPr>
          <a:xfrm>
            <a:off x="7240044" y="0"/>
            <a:ext cx="4951956" cy="6858000"/>
            <a:chOff x="7240044" y="0"/>
            <a:chExt cx="4951956" cy="6858000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6D911030-3FAD-2458-D199-EC4B7C01EC9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40044" y="0"/>
              <a:ext cx="4951956" cy="6858000"/>
            </a:xfrm>
            <a:prstGeom prst="rect">
              <a:avLst/>
            </a:prstGeom>
            <a:solidFill>
              <a:srgbClr val="E9EE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endParaRPr>
            </a:p>
          </p:txBody>
        </p:sp>
        <p:pic>
          <p:nvPicPr>
            <p:cNvPr id="11" name="Billede 10">
              <a:extLst>
                <a:ext uri="{FF2B5EF4-FFF2-40B4-BE49-F238E27FC236}">
                  <a16:creationId xmlns:a16="http://schemas.microsoft.com/office/drawing/2014/main" id="{A872BF2C-146E-0D87-95D7-64ABCE60C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323772" y="6168266"/>
              <a:ext cx="651109" cy="634168"/>
            </a:xfrm>
            <a:prstGeom prst="rect">
              <a:avLst/>
            </a:prstGeom>
          </p:spPr>
        </p:pic>
      </p:grpSp>
      <p:sp>
        <p:nvSpPr>
          <p:cNvPr id="10" name="Tekstfelt 9">
            <a:extLst>
              <a:ext uri="{FF2B5EF4-FFF2-40B4-BE49-F238E27FC236}">
                <a16:creationId xmlns:a16="http://schemas.microsoft.com/office/drawing/2014/main" id="{5AC6EF6A-B56B-1303-0A70-0418F136B929}"/>
              </a:ext>
            </a:extLst>
          </p:cNvPr>
          <p:cNvSpPr txBox="1"/>
          <p:nvPr/>
        </p:nvSpPr>
        <p:spPr>
          <a:xfrm>
            <a:off x="7734821" y="801666"/>
            <a:ext cx="3951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PFAS på dagsordenen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52A167D0-ED08-8F77-83F6-EE9059F8A2D4}"/>
              </a:ext>
            </a:extLst>
          </p:cNvPr>
          <p:cNvSpPr txBox="1"/>
          <p:nvPr/>
        </p:nvSpPr>
        <p:spPr>
          <a:xfrm>
            <a:off x="7734820" y="2860337"/>
            <a:ext cx="3951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solidFill>
                  <a:srgbClr val="3C3C3C"/>
                </a:solidFill>
                <a:latin typeface="Aptos Light" panose="020B0004020202020204" pitchFamily="34" charset="0"/>
              </a:rPr>
              <a:t>Skabelon til præsentation </a:t>
            </a:r>
            <a:br>
              <a:rPr lang="da-DK" sz="2400" dirty="0">
                <a:solidFill>
                  <a:srgbClr val="3C3C3C"/>
                </a:solidFill>
                <a:latin typeface="Aptos Light" panose="020B0004020202020204" pitchFamily="34" charset="0"/>
              </a:rPr>
            </a:br>
            <a:r>
              <a:rPr lang="da-DK" sz="2400" dirty="0">
                <a:solidFill>
                  <a:srgbClr val="3C3C3C"/>
                </a:solidFill>
                <a:latin typeface="Aptos Light" panose="020B0004020202020204" pitchFamily="34" charset="0"/>
              </a:rPr>
              <a:t>- tilpasses den enkelte virksomhed og målgruppe</a:t>
            </a:r>
          </a:p>
        </p:txBody>
      </p:sp>
      <p:pic>
        <p:nvPicPr>
          <p:cNvPr id="2" name="Billede 1" descr="Et billede, der indeholder tekst, skærmbillede, Font/skrifttype&#10;&#10;AI-genereret indhold kan være ukorrekt.">
            <a:extLst>
              <a:ext uri="{FF2B5EF4-FFF2-40B4-BE49-F238E27FC236}">
                <a16:creationId xmlns:a16="http://schemas.microsoft.com/office/drawing/2014/main" id="{4BE3B5FD-973F-9F25-23F9-2EB3BC64E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64" y="1570522"/>
            <a:ext cx="5297485" cy="2450527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EAF2B3A3-C88D-8FD3-4033-28F5EBCB44B3}"/>
              </a:ext>
            </a:extLst>
          </p:cNvPr>
          <p:cNvSpPr txBox="1"/>
          <p:nvPr/>
        </p:nvSpPr>
        <p:spPr>
          <a:xfrm>
            <a:off x="1958181" y="5090420"/>
            <a:ext cx="3172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3C3C3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pfas-partner.dk</a:t>
            </a:r>
          </a:p>
        </p:txBody>
      </p:sp>
    </p:spTree>
    <p:extLst>
      <p:ext uri="{BB962C8B-B14F-4D97-AF65-F5344CB8AC3E}">
        <p14:creationId xmlns:p14="http://schemas.microsoft.com/office/powerpoint/2010/main" val="3868039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F5B71-AE92-9704-63D5-03F43110F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>
            <a:extLst>
              <a:ext uri="{FF2B5EF4-FFF2-40B4-BE49-F238E27FC236}">
                <a16:creationId xmlns:a16="http://schemas.microsoft.com/office/drawing/2014/main" id="{95BFB92F-EA9B-22DD-22DB-A64ED92E93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6" b="3857"/>
          <a:stretch>
            <a:fillRect/>
          </a:stretch>
        </p:blipFill>
        <p:spPr bwMode="auto">
          <a:xfrm flipH="1">
            <a:off x="0" y="3060637"/>
            <a:ext cx="2926227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3E47BE-6EE1-3462-4BF1-D753238E74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8"/>
          <a:stretch>
            <a:fillRect/>
          </a:stretch>
        </p:blipFill>
        <p:spPr bwMode="auto">
          <a:xfrm>
            <a:off x="5201785" y="4001294"/>
            <a:ext cx="2516572" cy="246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7BAAF4EE-4462-ADAF-EEBB-1588A7C862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35"/>
          <a:stretch/>
        </p:blipFill>
        <p:spPr bwMode="auto">
          <a:xfrm>
            <a:off x="2427786" y="3885945"/>
            <a:ext cx="2673282" cy="239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TFE Insulated Cables Manufacturers in India">
            <a:extLst>
              <a:ext uri="{FF2B5EF4-FFF2-40B4-BE49-F238E27FC236}">
                <a16:creationId xmlns:a16="http://schemas.microsoft.com/office/drawing/2014/main" id="{07A06B73-0F68-5BD9-56F4-F072B963DF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1" t="22022" b="31639"/>
          <a:stretch>
            <a:fillRect/>
          </a:stretch>
        </p:blipFill>
        <p:spPr bwMode="auto">
          <a:xfrm>
            <a:off x="10194955" y="4895440"/>
            <a:ext cx="2009304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s Viton Better Than PTFE?Differences between Viton and PTFE">
            <a:extLst>
              <a:ext uri="{FF2B5EF4-FFF2-40B4-BE49-F238E27FC236}">
                <a16:creationId xmlns:a16="http://schemas.microsoft.com/office/drawing/2014/main" id="{0B6D735F-2422-6470-3A38-57952ADDF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/>
          <a:stretch/>
        </p:blipFill>
        <p:spPr bwMode="auto">
          <a:xfrm>
            <a:off x="7941472" y="4589399"/>
            <a:ext cx="2018109" cy="134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22B98D6-666A-0A30-D0E2-7B2636D5B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1266" y="0"/>
            <a:ext cx="9144000" cy="1004758"/>
          </a:xfrm>
        </p:spPr>
        <p:txBody>
          <a:bodyPr anchor="ctr">
            <a:normAutofit/>
          </a:bodyPr>
          <a:lstStyle/>
          <a:p>
            <a:r>
              <a:rPr lang="da-DK" sz="3600" b="1" dirty="0">
                <a:solidFill>
                  <a:srgbClr val="3C3C3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Hvad er PFAS?</a:t>
            </a: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3E2FB3C1-B30A-DEF9-02CE-7AB18453F59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18162"/>
            <a:ext cx="12192000" cy="739838"/>
            <a:chOff x="0" y="6118162"/>
            <a:chExt cx="12192000" cy="739838"/>
          </a:xfrm>
        </p:grpSpPr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11DE559C-610C-82CB-CA08-162B84BE07B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118162"/>
              <a:ext cx="12192000" cy="739838"/>
            </a:xfrm>
            <a:prstGeom prst="rect">
              <a:avLst/>
            </a:prstGeom>
            <a:solidFill>
              <a:srgbClr val="E9EE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5" name="Billede 4">
              <a:extLst>
                <a:ext uri="{FF2B5EF4-FFF2-40B4-BE49-F238E27FC236}">
                  <a16:creationId xmlns:a16="http://schemas.microsoft.com/office/drawing/2014/main" id="{9C65DC6C-5FB9-A660-AFD1-6F994CC40FBF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323772" y="6168266"/>
              <a:ext cx="651109" cy="634168"/>
            </a:xfrm>
            <a:prstGeom prst="rect">
              <a:avLst/>
            </a:prstGeom>
          </p:spPr>
        </p:pic>
      </p:grp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E4B1726-BD41-D513-2408-3B30A1ED8E97}"/>
              </a:ext>
            </a:extLst>
          </p:cNvPr>
          <p:cNvSpPr txBox="1">
            <a:spLocks/>
          </p:cNvSpPr>
          <p:nvPr/>
        </p:nvSpPr>
        <p:spPr>
          <a:xfrm>
            <a:off x="808172" y="137466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En samlebetegnelse for en gruppe på mere end 10.000 kemiske stoffer, der indeholder </a:t>
            </a:r>
            <a:r>
              <a:rPr lang="da-DK" dirty="0" err="1"/>
              <a:t>carbon</a:t>
            </a:r>
            <a:r>
              <a:rPr lang="da-DK" dirty="0"/>
              <a:t>-fluor bindinger</a:t>
            </a:r>
          </a:p>
          <a:p>
            <a:r>
              <a:rPr lang="da-DK" dirty="0"/>
              <a:t>PFAS har en bred vifte af egenskaber eksempelvis UV-bestandighed, varmetolerance, kemikalieresistens, vand- og smudsafvisende, elektrisk isolerende, brandhæmmende, lav friktion og non-</a:t>
            </a:r>
            <a:r>
              <a:rPr lang="da-DK" dirty="0" err="1"/>
              <a:t>stick</a:t>
            </a:r>
            <a:endParaRPr lang="da-DK" dirty="0"/>
          </a:p>
          <a:p>
            <a:r>
              <a:rPr lang="da-DK" dirty="0"/>
              <a:t>Teflon og Gore-Tex er eksempler på kendte brands, der indeholder PFAS</a:t>
            </a:r>
          </a:p>
        </p:txBody>
      </p:sp>
    </p:spTree>
    <p:extLst>
      <p:ext uri="{BB962C8B-B14F-4D97-AF65-F5344CB8AC3E}">
        <p14:creationId xmlns:p14="http://schemas.microsoft.com/office/powerpoint/2010/main" val="404317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FE345-81DB-9D76-C80B-5AF6DBF62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39A916-41CB-B2C0-D995-3AC995943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68" y="55566"/>
            <a:ext cx="11005458" cy="1325563"/>
          </a:xfrm>
        </p:spPr>
        <p:txBody>
          <a:bodyPr>
            <a:normAutofit/>
          </a:bodyPr>
          <a:lstStyle/>
          <a:p>
            <a:pPr algn="ctr"/>
            <a:r>
              <a:rPr lang="da-DK" sz="3600" b="1" dirty="0">
                <a:solidFill>
                  <a:srgbClr val="3C3C3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Fra vidunderstof til evighedskemikalie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E03F974-DBC9-95EE-96EE-E00C3CDB5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385313" cy="4351338"/>
          </a:xfrm>
        </p:spPr>
        <p:txBody>
          <a:bodyPr>
            <a:normAutofit/>
          </a:bodyPr>
          <a:lstStyle/>
          <a:p>
            <a:r>
              <a:rPr lang="da-DK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PFAS er blevet brugt i industrien siden 1950’erne – i alt fra rumfartøjer til dagligdagsprodukter</a:t>
            </a:r>
          </a:p>
          <a:p>
            <a:r>
              <a:rPr lang="da-DK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 dag findes PFAS i millioner af produkter på tværs af alle brancher: elektronik, tekstiler, emballage, medicinaludstyr, byggematerialer, kosmetik</a:t>
            </a:r>
          </a:p>
          <a:p>
            <a:r>
              <a:rPr lang="da-DK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PFAS er svært nedbrydelige og kan derfor ophobes i så store mængder, at de kan være skadelige for miljø og mennesker – derfor kaldes PFAS også for evighedskemikalier</a:t>
            </a:r>
          </a:p>
          <a:p>
            <a:r>
              <a:rPr lang="da-DK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PFAS kan blandt andet påvirke immunsystemet og fertiliteten – nogle PFAS mistænkes for at være hormonforstyrrende og kræftfremkaldende</a:t>
            </a:r>
          </a:p>
        </p:txBody>
      </p:sp>
      <p:pic>
        <p:nvPicPr>
          <p:cNvPr id="5" name="Graphic 4" descr="Pregnant lady with solid fill">
            <a:extLst>
              <a:ext uri="{FF2B5EF4-FFF2-40B4-BE49-F238E27FC236}">
                <a16:creationId xmlns:a16="http://schemas.microsoft.com/office/drawing/2014/main" id="{474DF054-600E-E902-B28F-5C43670699B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553894" y="1197639"/>
            <a:ext cx="5837782" cy="5837782"/>
          </a:xfrm>
          <a:prstGeom prst="rect">
            <a:avLst/>
          </a:prstGeom>
        </p:spPr>
      </p:pic>
      <p:grpSp>
        <p:nvGrpSpPr>
          <p:cNvPr id="4" name="Gruppe 3">
            <a:extLst>
              <a:ext uri="{FF2B5EF4-FFF2-40B4-BE49-F238E27FC236}">
                <a16:creationId xmlns:a16="http://schemas.microsoft.com/office/drawing/2014/main" id="{C256441F-1EFB-A6B3-E5D9-FBA630B97D0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18162"/>
            <a:ext cx="12192000" cy="739838"/>
            <a:chOff x="0" y="6118162"/>
            <a:chExt cx="12192000" cy="739838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1288F0A4-A7B3-EB67-17A4-6B49723492D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118162"/>
              <a:ext cx="12192000" cy="739838"/>
            </a:xfrm>
            <a:prstGeom prst="rect">
              <a:avLst/>
            </a:prstGeom>
            <a:solidFill>
              <a:srgbClr val="E9EE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pic>
          <p:nvPicPr>
            <p:cNvPr id="7" name="Billede 6">
              <a:extLst>
                <a:ext uri="{FF2B5EF4-FFF2-40B4-BE49-F238E27FC236}">
                  <a16:creationId xmlns:a16="http://schemas.microsoft.com/office/drawing/2014/main" id="{B61AFE6A-88CC-AEA6-7EFC-8A5258BB738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323772" y="6168266"/>
              <a:ext cx="651109" cy="6341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7153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dsholder til indhold 2">
            <a:extLst>
              <a:ext uri="{FF2B5EF4-FFF2-40B4-BE49-F238E27FC236}">
                <a16:creationId xmlns:a16="http://schemas.microsoft.com/office/drawing/2014/main" id="{1531689E-73FE-C8C9-82DF-3C7BBDC9E2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1268710"/>
              </p:ext>
            </p:extLst>
          </p:nvPr>
        </p:nvGraphicFramePr>
        <p:xfrm>
          <a:off x="615481" y="1196249"/>
          <a:ext cx="11347919" cy="4640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el 1">
            <a:extLst>
              <a:ext uri="{FF2B5EF4-FFF2-40B4-BE49-F238E27FC236}">
                <a16:creationId xmlns:a16="http://schemas.microsoft.com/office/drawing/2014/main" id="{ABF210BD-601F-610A-39F1-CE8E0E50B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919" y="555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a-DK" sz="3600" b="1" dirty="0">
                <a:solidFill>
                  <a:srgbClr val="3C3C3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Hvorfor skal vi tale om PFAS?</a:t>
            </a: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E490480A-F68C-8524-FA0A-F4D7FE829CF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18162"/>
            <a:ext cx="12192000" cy="739838"/>
            <a:chOff x="0" y="6118162"/>
            <a:chExt cx="12192000" cy="739838"/>
          </a:xfrm>
        </p:grpSpPr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25A453E4-263D-1E08-9DDA-50F7FD3D1DB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118162"/>
              <a:ext cx="12192000" cy="739838"/>
            </a:xfrm>
            <a:prstGeom prst="rect">
              <a:avLst/>
            </a:prstGeom>
            <a:solidFill>
              <a:srgbClr val="E9EE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pic>
          <p:nvPicPr>
            <p:cNvPr id="6" name="Billede 5">
              <a:extLst>
                <a:ext uri="{FF2B5EF4-FFF2-40B4-BE49-F238E27FC236}">
                  <a16:creationId xmlns:a16="http://schemas.microsoft.com/office/drawing/2014/main" id="{A215C1A9-E554-816D-10C1-E92E256FC74F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323772" y="6168266"/>
              <a:ext cx="651109" cy="6341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1184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F232C5-2207-728F-4045-6C04182D3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220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a-DK" sz="3600" b="1" dirty="0">
                <a:solidFill>
                  <a:srgbClr val="3C3C3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Hvad betyder det for os?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E2AB492-0A40-3422-5949-954611BC2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314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Vi skal ikke kun tage stilling til PFAS på grund af den kommende lovgivning – vi skal gøre det for:</a:t>
            </a:r>
          </a:p>
        </p:txBody>
      </p:sp>
      <p:pic>
        <p:nvPicPr>
          <p:cNvPr id="5" name="Graphic 4" descr="Open hand with plant with solid fill">
            <a:extLst>
              <a:ext uri="{FF2B5EF4-FFF2-40B4-BE49-F238E27FC236}">
                <a16:creationId xmlns:a16="http://schemas.microsoft.com/office/drawing/2014/main" id="{845DC300-CEBD-5F4A-1DD6-DD5F57E88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76084" y="2708276"/>
            <a:ext cx="1134978" cy="1134978"/>
          </a:xfrm>
          <a:prstGeom prst="rect">
            <a:avLst/>
          </a:prstGeom>
        </p:spPr>
      </p:pic>
      <p:pic>
        <p:nvPicPr>
          <p:cNvPr id="7" name="Graphic 6" descr="Gavel with solid fill">
            <a:extLst>
              <a:ext uri="{FF2B5EF4-FFF2-40B4-BE49-F238E27FC236}">
                <a16:creationId xmlns:a16="http://schemas.microsoft.com/office/drawing/2014/main" id="{6EA065D7-E727-87B2-C861-A2FD909AD7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75634" y="2708276"/>
            <a:ext cx="1134978" cy="1134978"/>
          </a:xfrm>
          <a:prstGeom prst="rect">
            <a:avLst/>
          </a:prstGeom>
        </p:spPr>
      </p:pic>
      <p:pic>
        <p:nvPicPr>
          <p:cNvPr id="9" name="Graphic 8" descr="Stars with solid fill">
            <a:extLst>
              <a:ext uri="{FF2B5EF4-FFF2-40B4-BE49-F238E27FC236}">
                <a16:creationId xmlns:a16="http://schemas.microsoft.com/office/drawing/2014/main" id="{DEF5E458-0DD7-B95F-95CC-3938B872A4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75184" y="2708276"/>
            <a:ext cx="1134978" cy="1134978"/>
          </a:xfrm>
          <a:prstGeom prst="rect">
            <a:avLst/>
          </a:prstGeom>
        </p:spPr>
      </p:pic>
      <p:sp>
        <p:nvSpPr>
          <p:cNvPr id="15" name="Pladsholder til indhold 2">
            <a:extLst>
              <a:ext uri="{FF2B5EF4-FFF2-40B4-BE49-F238E27FC236}">
                <a16:creationId xmlns:a16="http://schemas.microsoft.com/office/drawing/2014/main" id="{5104E488-BF6B-616B-E507-49F570212223}"/>
              </a:ext>
            </a:extLst>
          </p:cNvPr>
          <p:cNvSpPr txBox="1">
            <a:spLocks/>
          </p:cNvSpPr>
          <p:nvPr/>
        </p:nvSpPr>
        <p:spPr>
          <a:xfrm>
            <a:off x="700838" y="3881937"/>
            <a:ext cx="3505200" cy="2361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At styrke vores omdømme, fremtidssikre vores forretning – og opnå potentielt markante konkurrencefordele</a:t>
            </a:r>
          </a:p>
        </p:txBody>
      </p:sp>
      <p:sp>
        <p:nvSpPr>
          <p:cNvPr id="17" name="Pladsholder til indhold 2">
            <a:extLst>
              <a:ext uri="{FF2B5EF4-FFF2-40B4-BE49-F238E27FC236}">
                <a16:creationId xmlns:a16="http://schemas.microsoft.com/office/drawing/2014/main" id="{CADB7150-A7BC-84C5-23F2-F648AC23B514}"/>
              </a:ext>
            </a:extLst>
          </p:cNvPr>
          <p:cNvSpPr txBox="1">
            <a:spLocks/>
          </p:cNvSpPr>
          <p:nvPr/>
        </p:nvSpPr>
        <p:spPr>
          <a:xfrm>
            <a:off x="4438650" y="3881937"/>
            <a:ext cx="3505200" cy="2361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At forebygge risikoen for lovbrud, bøder og sagsanlæg i et marked præget af stigende regulering og forbud mod PFAS</a:t>
            </a:r>
          </a:p>
        </p:txBody>
      </p:sp>
      <p:sp>
        <p:nvSpPr>
          <p:cNvPr id="18" name="Pladsholder til indhold 2">
            <a:extLst>
              <a:ext uri="{FF2B5EF4-FFF2-40B4-BE49-F238E27FC236}">
                <a16:creationId xmlns:a16="http://schemas.microsoft.com/office/drawing/2014/main" id="{06F6E19B-2EF2-AA09-395E-71EA6EC3CD9A}"/>
              </a:ext>
            </a:extLst>
          </p:cNvPr>
          <p:cNvSpPr txBox="1">
            <a:spLocks/>
          </p:cNvSpPr>
          <p:nvPr/>
        </p:nvSpPr>
        <p:spPr>
          <a:xfrm>
            <a:off x="8039100" y="3881937"/>
            <a:ext cx="3505200" cy="2361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Og fordi vi tager medansvar for både medarbejdersikkerhed, sundhed og miljø</a:t>
            </a: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383BEF7F-47F9-CF34-908A-7EB4A05E69E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18162"/>
            <a:ext cx="12192000" cy="739838"/>
            <a:chOff x="0" y="6118162"/>
            <a:chExt cx="12192000" cy="739838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0A82775D-F000-8676-242D-208C0B259C8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118162"/>
              <a:ext cx="12192000" cy="739838"/>
            </a:xfrm>
            <a:prstGeom prst="rect">
              <a:avLst/>
            </a:prstGeom>
            <a:solidFill>
              <a:srgbClr val="E9EE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8" name="Billede 7">
              <a:extLst>
                <a:ext uri="{FF2B5EF4-FFF2-40B4-BE49-F238E27FC236}">
                  <a16:creationId xmlns:a16="http://schemas.microsoft.com/office/drawing/2014/main" id="{B73E7D5E-BBD5-5288-74D3-B1DFE4FFFEE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323772" y="6168266"/>
              <a:ext cx="651109" cy="6341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422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38B61BD-0EE1-4D29-B894-126CD61C5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BC14DD5-C584-4158-BF76-ECE3C6DB4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947992 w 12192000"/>
              <a:gd name="connsiteY0" fmla="*/ 2457985 h 6858000"/>
              <a:gd name="connsiteX1" fmla="*/ 5926156 w 12192000"/>
              <a:gd name="connsiteY1" fmla="*/ 2472983 h 6858000"/>
              <a:gd name="connsiteX2" fmla="*/ 6047792 w 12192000"/>
              <a:gd name="connsiteY2" fmla="*/ 2529213 h 6858000"/>
              <a:gd name="connsiteX3" fmla="*/ 5857576 w 12192000"/>
              <a:gd name="connsiteY3" fmla="*/ 2499619 h 6858000"/>
              <a:gd name="connsiteX4" fmla="*/ 5854328 w 12192000"/>
              <a:gd name="connsiteY4" fmla="*/ 2518740 h 6858000"/>
              <a:gd name="connsiteX5" fmla="*/ 6070351 w 12192000"/>
              <a:gd name="connsiteY5" fmla="*/ 2591134 h 6858000"/>
              <a:gd name="connsiteX6" fmla="*/ 6051040 w 12192000"/>
              <a:gd name="connsiteY6" fmla="*/ 2602290 h 6858000"/>
              <a:gd name="connsiteX7" fmla="*/ 5936261 w 12192000"/>
              <a:gd name="connsiteY7" fmla="*/ 2574288 h 6858000"/>
              <a:gd name="connsiteX8" fmla="*/ 5913160 w 12192000"/>
              <a:gd name="connsiteY8" fmla="*/ 2581573 h 6858000"/>
              <a:gd name="connsiteX9" fmla="*/ 5924531 w 12192000"/>
              <a:gd name="connsiteY9" fmla="*/ 2615492 h 6858000"/>
              <a:gd name="connsiteX10" fmla="*/ 5974341 w 12192000"/>
              <a:gd name="connsiteY10" fmla="*/ 2628696 h 6858000"/>
              <a:gd name="connsiteX11" fmla="*/ 6051944 w 12192000"/>
              <a:gd name="connsiteY11" fmla="*/ 2708377 h 6858000"/>
              <a:gd name="connsiteX12" fmla="*/ 5934457 w 12192000"/>
              <a:gd name="connsiteY12" fmla="*/ 2698814 h 6858000"/>
              <a:gd name="connsiteX13" fmla="*/ 5913702 w 12192000"/>
              <a:gd name="connsiteY13" fmla="*/ 2718165 h 6858000"/>
              <a:gd name="connsiteX14" fmla="*/ 5905761 w 12192000"/>
              <a:gd name="connsiteY14" fmla="*/ 2743207 h 6858000"/>
              <a:gd name="connsiteX15" fmla="*/ 5860282 w 12192000"/>
              <a:gd name="connsiteY15" fmla="*/ 2763923 h 6858000"/>
              <a:gd name="connsiteX16" fmla="*/ 5931750 w 12192000"/>
              <a:gd name="connsiteY16" fmla="*/ 2787144 h 6858000"/>
              <a:gd name="connsiteX17" fmla="*/ 5855409 w 12192000"/>
              <a:gd name="connsiteY17" fmla="*/ 2787144 h 6858000"/>
              <a:gd name="connsiteX18" fmla="*/ 5767701 w 12192000"/>
              <a:gd name="connsiteY18" fmla="*/ 2771209 h 6858000"/>
              <a:gd name="connsiteX19" fmla="*/ 5674216 w 12192000"/>
              <a:gd name="connsiteY19" fmla="*/ 2776216 h 6858000"/>
              <a:gd name="connsiteX20" fmla="*/ 5487249 w 12192000"/>
              <a:gd name="connsiteY20" fmla="*/ 2746850 h 6858000"/>
              <a:gd name="connsiteX21" fmla="*/ 5398276 w 12192000"/>
              <a:gd name="connsiteY21" fmla="*/ 2748898 h 6858000"/>
              <a:gd name="connsiteX22" fmla="*/ 5892947 w 12192000"/>
              <a:gd name="connsiteY22" fmla="*/ 2946502 h 6858000"/>
              <a:gd name="connsiteX23" fmla="*/ 5867682 w 12192000"/>
              <a:gd name="connsiteY23" fmla="*/ 2989983 h 6858000"/>
              <a:gd name="connsiteX24" fmla="*/ 5971273 w 12192000"/>
              <a:gd name="connsiteY24" fmla="*/ 3037335 h 6858000"/>
              <a:gd name="connsiteX25" fmla="*/ 5996719 w 12192000"/>
              <a:gd name="connsiteY25" fmla="*/ 3084231 h 6858000"/>
              <a:gd name="connsiteX26" fmla="*/ 5964776 w 12192000"/>
              <a:gd name="connsiteY26" fmla="*/ 3080134 h 6858000"/>
              <a:gd name="connsiteX27" fmla="*/ 5937344 w 12192000"/>
              <a:gd name="connsiteY27" fmla="*/ 3089012 h 6858000"/>
              <a:gd name="connsiteX28" fmla="*/ 5948713 w 12192000"/>
              <a:gd name="connsiteY28" fmla="*/ 3148657 h 6858000"/>
              <a:gd name="connsiteX29" fmla="*/ 6095075 w 12192000"/>
              <a:gd name="connsiteY29" fmla="*/ 3225605 h 6858000"/>
              <a:gd name="connsiteX30" fmla="*/ 6108249 w 12192000"/>
              <a:gd name="connsiteY30" fmla="*/ 3250646 h 6858000"/>
              <a:gd name="connsiteX31" fmla="*/ 6090744 w 12192000"/>
              <a:gd name="connsiteY31" fmla="*/ 3268403 h 6858000"/>
              <a:gd name="connsiteX32" fmla="*/ 6043461 w 12192000"/>
              <a:gd name="connsiteY32" fmla="*/ 3277509 h 6858000"/>
              <a:gd name="connsiteX33" fmla="*/ 6109692 w 12192000"/>
              <a:gd name="connsiteY33" fmla="*/ 3362879 h 6858000"/>
              <a:gd name="connsiteX34" fmla="*/ 6133877 w 12192000"/>
              <a:gd name="connsiteY34" fmla="*/ 3386554 h 6858000"/>
              <a:gd name="connsiteX35" fmla="*/ 6175205 w 12192000"/>
              <a:gd name="connsiteY35" fmla="*/ 3423208 h 6858000"/>
              <a:gd name="connsiteX36" fmla="*/ 6175926 w 12192000"/>
              <a:gd name="connsiteY36" fmla="*/ 3434363 h 6858000"/>
              <a:gd name="connsiteX37" fmla="*/ 6119620 w 12192000"/>
              <a:gd name="connsiteY37" fmla="*/ 3473747 h 6858000"/>
              <a:gd name="connsiteX38" fmla="*/ 6018015 w 12192000"/>
              <a:gd name="connsiteY38" fmla="*/ 3463046 h 6858000"/>
              <a:gd name="connsiteX39" fmla="*/ 6168166 w 12192000"/>
              <a:gd name="connsiteY39" fmla="*/ 3521781 h 6858000"/>
              <a:gd name="connsiteX40" fmla="*/ 5682157 w 12192000"/>
              <a:gd name="connsiteY40" fmla="*/ 3381775 h 6858000"/>
              <a:gd name="connsiteX41" fmla="*/ 5713198 w 12192000"/>
              <a:gd name="connsiteY41" fmla="*/ 3418426 h 6858000"/>
              <a:gd name="connsiteX42" fmla="*/ 5883202 w 12192000"/>
              <a:gd name="connsiteY42" fmla="*/ 3514950 h 6858000"/>
              <a:gd name="connsiteX43" fmla="*/ 5931387 w 12192000"/>
              <a:gd name="connsiteY43" fmla="*/ 3575508 h 6858000"/>
              <a:gd name="connsiteX44" fmla="*/ 5981919 w 12192000"/>
              <a:gd name="connsiteY44" fmla="*/ 3608971 h 6858000"/>
              <a:gd name="connsiteX45" fmla="*/ 6052845 w 12192000"/>
              <a:gd name="connsiteY45" fmla="*/ 3608290 h 6858000"/>
              <a:gd name="connsiteX46" fmla="*/ 6103196 w 12192000"/>
              <a:gd name="connsiteY46" fmla="*/ 3659739 h 6858000"/>
              <a:gd name="connsiteX47" fmla="*/ 6050680 w 12192000"/>
              <a:gd name="connsiteY47" fmla="*/ 3670666 h 6858000"/>
              <a:gd name="connsiteX48" fmla="*/ 5989139 w 12192000"/>
              <a:gd name="connsiteY48" fmla="*/ 3662243 h 6858000"/>
              <a:gd name="connsiteX49" fmla="*/ 5856311 w 12192000"/>
              <a:gd name="connsiteY49" fmla="*/ 3664973 h 6858000"/>
              <a:gd name="connsiteX50" fmla="*/ 5780153 w 12192000"/>
              <a:gd name="connsiteY50" fmla="*/ 3674991 h 6858000"/>
              <a:gd name="connsiteX51" fmla="*/ 5605096 w 12192000"/>
              <a:gd name="connsiteY51" fmla="*/ 3657917 h 6858000"/>
              <a:gd name="connsiteX52" fmla="*/ 5615384 w 12192000"/>
              <a:gd name="connsiteY52" fmla="*/ 3701627 h 6858000"/>
              <a:gd name="connsiteX53" fmla="*/ 5608886 w 12192000"/>
              <a:gd name="connsiteY53" fmla="*/ 3739645 h 6858000"/>
              <a:gd name="connsiteX54" fmla="*/ 5606359 w 12192000"/>
              <a:gd name="connsiteY54" fmla="*/ 3822284 h 6858000"/>
              <a:gd name="connsiteX55" fmla="*/ 5607984 w 12192000"/>
              <a:gd name="connsiteY55" fmla="*/ 3835716 h 6858000"/>
              <a:gd name="connsiteX56" fmla="*/ 5568822 w 12192000"/>
              <a:gd name="connsiteY56" fmla="*/ 3844366 h 6858000"/>
              <a:gd name="connsiteX57" fmla="*/ 5802171 w 12192000"/>
              <a:gd name="connsiteY57" fmla="*/ 4016244 h 6858000"/>
              <a:gd name="connsiteX58" fmla="*/ 5646244 w 12192000"/>
              <a:gd name="connsiteY58" fmla="*/ 3972534 h 6858000"/>
              <a:gd name="connsiteX59" fmla="*/ 5625129 w 12192000"/>
              <a:gd name="connsiteY59" fmla="*/ 4044701 h 6858000"/>
              <a:gd name="connsiteX60" fmla="*/ 5698400 w 12192000"/>
              <a:gd name="connsiteY60" fmla="*/ 4108899 h 6858000"/>
              <a:gd name="connsiteX61" fmla="*/ 5725470 w 12192000"/>
              <a:gd name="connsiteY61" fmla="*/ 4235930 h 6858000"/>
              <a:gd name="connsiteX62" fmla="*/ 5712295 w 12192000"/>
              <a:gd name="connsiteY62" fmla="*/ 4352032 h 6858000"/>
              <a:gd name="connsiteX63" fmla="*/ 5680894 w 12192000"/>
              <a:gd name="connsiteY63" fmla="*/ 4388911 h 6858000"/>
              <a:gd name="connsiteX64" fmla="*/ 5635415 w 12192000"/>
              <a:gd name="connsiteY64" fmla="*/ 4455158 h 6858000"/>
              <a:gd name="connsiteX65" fmla="*/ 5607263 w 12192000"/>
              <a:gd name="connsiteY65" fmla="*/ 4496136 h 6858000"/>
              <a:gd name="connsiteX66" fmla="*/ 5509446 w 12192000"/>
              <a:gd name="connsiteY66" fmla="*/ 4480201 h 6858000"/>
              <a:gd name="connsiteX67" fmla="*/ 5639928 w 12192000"/>
              <a:gd name="connsiteY67" fmla="*/ 4584239 h 6858000"/>
              <a:gd name="connsiteX68" fmla="*/ 5534171 w 12192000"/>
              <a:gd name="connsiteY68" fmla="*/ 4571262 h 6858000"/>
              <a:gd name="connsiteX69" fmla="*/ 5499701 w 12192000"/>
              <a:gd name="connsiteY69" fmla="*/ 4578547 h 6858000"/>
              <a:gd name="connsiteX70" fmla="*/ 5519373 w 12192000"/>
              <a:gd name="connsiteY70" fmla="*/ 4612239 h 6858000"/>
              <a:gd name="connsiteX71" fmla="*/ 5596974 w 12192000"/>
              <a:gd name="connsiteY71" fmla="*/ 4669379 h 6858000"/>
              <a:gd name="connsiteX72" fmla="*/ 5756873 w 12192000"/>
              <a:gd name="connsiteY72" fmla="*/ 4824185 h 6858000"/>
              <a:gd name="connsiteX73" fmla="*/ 5602028 w 12192000"/>
              <a:gd name="connsiteY73" fmla="*/ 4753158 h 6858000"/>
              <a:gd name="connsiteX74" fmla="*/ 5765173 w 12192000"/>
              <a:gd name="connsiteY74" fmla="*/ 4912286 h 6858000"/>
              <a:gd name="connsiteX75" fmla="*/ 5801450 w 12192000"/>
              <a:gd name="connsiteY75" fmla="*/ 4965101 h 6858000"/>
              <a:gd name="connsiteX76" fmla="*/ 5874721 w 12192000"/>
              <a:gd name="connsiteY76" fmla="*/ 5096229 h 6858000"/>
              <a:gd name="connsiteX77" fmla="*/ 5871110 w 12192000"/>
              <a:gd name="connsiteY77" fmla="*/ 5111026 h 6858000"/>
              <a:gd name="connsiteX78" fmla="*/ 5786469 w 12192000"/>
              <a:gd name="connsiteY78" fmla="*/ 5089855 h 6858000"/>
              <a:gd name="connsiteX79" fmla="*/ 5896196 w 12192000"/>
              <a:gd name="connsiteY79" fmla="*/ 5200041 h 6858000"/>
              <a:gd name="connsiteX80" fmla="*/ 6009534 w 12192000"/>
              <a:gd name="connsiteY80" fmla="*/ 5284725 h 6858000"/>
              <a:gd name="connsiteX81" fmla="*/ 5929042 w 12192000"/>
              <a:gd name="connsiteY81" fmla="*/ 5271751 h 6858000"/>
              <a:gd name="connsiteX82" fmla="*/ 5818413 w 12192000"/>
              <a:gd name="connsiteY82" fmla="*/ 5223260 h 6858000"/>
              <a:gd name="connsiteX83" fmla="*/ 5779973 w 12192000"/>
              <a:gd name="connsiteY83" fmla="*/ 5241473 h 6858000"/>
              <a:gd name="connsiteX84" fmla="*/ 5884826 w 12192000"/>
              <a:gd name="connsiteY84" fmla="*/ 5321606 h 6858000"/>
              <a:gd name="connsiteX85" fmla="*/ 5944924 w 12192000"/>
              <a:gd name="connsiteY85" fmla="*/ 5358715 h 6858000"/>
              <a:gd name="connsiteX86" fmla="*/ 5968926 w 12192000"/>
              <a:gd name="connsiteY86" fmla="*/ 5387170 h 6858000"/>
              <a:gd name="connsiteX87" fmla="*/ 6037505 w 12192000"/>
              <a:gd name="connsiteY87" fmla="*/ 5488704 h 6858000"/>
              <a:gd name="connsiteX88" fmla="*/ 6238910 w 12192000"/>
              <a:gd name="connsiteY88" fmla="*/ 5599571 h 6858000"/>
              <a:gd name="connsiteX89" fmla="*/ 6427321 w 12192000"/>
              <a:gd name="connsiteY89" fmla="*/ 5737302 h 6858000"/>
              <a:gd name="connsiteX90" fmla="*/ 6574408 w 12192000"/>
              <a:gd name="connsiteY90" fmla="*/ 5823126 h 6858000"/>
              <a:gd name="connsiteX91" fmla="*/ 6946177 w 12192000"/>
              <a:gd name="connsiteY91" fmla="*/ 5933538 h 6858000"/>
              <a:gd name="connsiteX92" fmla="*/ 8356197 w 12192000"/>
              <a:gd name="connsiteY92" fmla="*/ 5184561 h 6858000"/>
              <a:gd name="connsiteX93" fmla="*/ 8374063 w 12192000"/>
              <a:gd name="connsiteY93" fmla="*/ 5162249 h 6858000"/>
              <a:gd name="connsiteX94" fmla="*/ 8442461 w 12192000"/>
              <a:gd name="connsiteY94" fmla="*/ 5078246 h 6858000"/>
              <a:gd name="connsiteX95" fmla="*/ 8500574 w 12192000"/>
              <a:gd name="connsiteY95" fmla="*/ 5002664 h 6858000"/>
              <a:gd name="connsiteX96" fmla="*/ 8470255 w 12192000"/>
              <a:gd name="connsiteY96" fmla="*/ 4977167 h 6858000"/>
              <a:gd name="connsiteX97" fmla="*/ 8511222 w 12192000"/>
              <a:gd name="connsiteY97" fmla="*/ 4905001 h 6858000"/>
              <a:gd name="connsiteX98" fmla="*/ 8641522 w 12192000"/>
              <a:gd name="connsiteY98" fmla="*/ 4682584 h 6858000"/>
              <a:gd name="connsiteX99" fmla="*/ 8698730 w 12192000"/>
              <a:gd name="connsiteY99" fmla="*/ 4633640 h 6858000"/>
              <a:gd name="connsiteX100" fmla="*/ 8768393 w 12192000"/>
              <a:gd name="connsiteY100" fmla="*/ 4510479 h 6858000"/>
              <a:gd name="connsiteX101" fmla="*/ 8778319 w 12192000"/>
              <a:gd name="connsiteY101" fmla="*/ 4482024 h 6858000"/>
              <a:gd name="connsiteX102" fmla="*/ 8764062 w 12192000"/>
              <a:gd name="connsiteY102" fmla="*/ 4445824 h 6858000"/>
              <a:gd name="connsiteX103" fmla="*/ 8753414 w 12192000"/>
              <a:gd name="connsiteY103" fmla="*/ 4409400 h 6858000"/>
              <a:gd name="connsiteX104" fmla="*/ 8767310 w 12192000"/>
              <a:gd name="connsiteY104" fmla="*/ 4398700 h 6858000"/>
              <a:gd name="connsiteX105" fmla="*/ 8856643 w 12192000"/>
              <a:gd name="connsiteY105" fmla="*/ 4380261 h 6858000"/>
              <a:gd name="connsiteX106" fmla="*/ 8804848 w 12192000"/>
              <a:gd name="connsiteY106" fmla="*/ 4311055 h 6858000"/>
              <a:gd name="connsiteX107" fmla="*/ 8713530 w 12192000"/>
              <a:gd name="connsiteY107" fmla="*/ 4207927 h 6858000"/>
              <a:gd name="connsiteX108" fmla="*/ 8672022 w 12192000"/>
              <a:gd name="connsiteY108" fmla="*/ 4134623 h 6858000"/>
              <a:gd name="connsiteX109" fmla="*/ 8667148 w 12192000"/>
              <a:gd name="connsiteY109" fmla="*/ 4069059 h 6858000"/>
              <a:gd name="connsiteX110" fmla="*/ 8585575 w 12192000"/>
              <a:gd name="connsiteY110" fmla="*/ 4030359 h 6858000"/>
              <a:gd name="connsiteX111" fmla="*/ 8662275 w 12192000"/>
              <a:gd name="connsiteY111" fmla="*/ 3891717 h 6858000"/>
              <a:gd name="connsiteX112" fmla="*/ 8670037 w 12192000"/>
              <a:gd name="connsiteY112" fmla="*/ 3863033 h 6858000"/>
              <a:gd name="connsiteX113" fmla="*/ 8624017 w 12192000"/>
              <a:gd name="connsiteY113" fmla="*/ 3760362 h 6858000"/>
              <a:gd name="connsiteX114" fmla="*/ 8616436 w 12192000"/>
              <a:gd name="connsiteY114" fmla="*/ 3743970 h 6858000"/>
              <a:gd name="connsiteX115" fmla="*/ 8599473 w 12192000"/>
              <a:gd name="connsiteY115" fmla="*/ 3711188 h 6858000"/>
              <a:gd name="connsiteX116" fmla="*/ 8550745 w 12192000"/>
              <a:gd name="connsiteY116" fmla="*/ 3703220 h 6858000"/>
              <a:gd name="connsiteX117" fmla="*/ 8576010 w 12192000"/>
              <a:gd name="connsiteY117" fmla="*/ 3680000 h 6858000"/>
              <a:gd name="connsiteX118" fmla="*/ 8625100 w 12192000"/>
              <a:gd name="connsiteY118" fmla="*/ 3601459 h 6858000"/>
              <a:gd name="connsiteX119" fmla="*/ 8592433 w 12192000"/>
              <a:gd name="connsiteY119" fmla="*/ 3526333 h 6858000"/>
              <a:gd name="connsiteX120" fmla="*/ 8590269 w 12192000"/>
              <a:gd name="connsiteY120" fmla="*/ 3484900 h 6858000"/>
              <a:gd name="connsiteX121" fmla="*/ 8645312 w 12192000"/>
              <a:gd name="connsiteY121" fmla="*/ 3431858 h 6858000"/>
              <a:gd name="connsiteX122" fmla="*/ 8686820 w 12192000"/>
              <a:gd name="connsiteY122" fmla="*/ 3410914 h 6858000"/>
              <a:gd name="connsiteX123" fmla="*/ 8705950 w 12192000"/>
              <a:gd name="connsiteY123" fmla="*/ 3380864 h 6858000"/>
              <a:gd name="connsiteX124" fmla="*/ 8683391 w 12192000"/>
              <a:gd name="connsiteY124" fmla="*/ 3355822 h 6858000"/>
              <a:gd name="connsiteX125" fmla="*/ 8583229 w 12192000"/>
              <a:gd name="connsiteY125" fmla="*/ 3296177 h 6858000"/>
              <a:gd name="connsiteX126" fmla="*/ 8637190 w 12192000"/>
              <a:gd name="connsiteY126" fmla="*/ 3246320 h 6858000"/>
              <a:gd name="connsiteX127" fmla="*/ 8355114 w 12192000"/>
              <a:gd name="connsiteY127" fmla="*/ 3011154 h 6858000"/>
              <a:gd name="connsiteX128" fmla="*/ 8321004 w 12192000"/>
              <a:gd name="connsiteY128" fmla="*/ 2975186 h 6858000"/>
              <a:gd name="connsiteX129" fmla="*/ 8139993 w 12192000"/>
              <a:gd name="connsiteY129" fmla="*/ 2887993 h 6858000"/>
              <a:gd name="connsiteX130" fmla="*/ 7953747 w 12192000"/>
              <a:gd name="connsiteY130" fmla="*/ 2826301 h 6858000"/>
              <a:gd name="connsiteX131" fmla="*/ 8083145 w 12192000"/>
              <a:gd name="connsiteY131" fmla="*/ 2696083 h 6858000"/>
              <a:gd name="connsiteX132" fmla="*/ 7885529 w 12192000"/>
              <a:gd name="connsiteY132" fmla="*/ 2665804 h 6858000"/>
              <a:gd name="connsiteX133" fmla="*/ 7866219 w 12192000"/>
              <a:gd name="connsiteY133" fmla="*/ 2666715 h 6858000"/>
              <a:gd name="connsiteX134" fmla="*/ 7478205 w 12192000"/>
              <a:gd name="connsiteY134" fmla="*/ 2646681 h 6858000"/>
              <a:gd name="connsiteX135" fmla="*/ 6921993 w 12192000"/>
              <a:gd name="connsiteY135" fmla="*/ 2580207 h 6858000"/>
              <a:gd name="connsiteX136" fmla="*/ 6461612 w 12192000"/>
              <a:gd name="connsiteY136" fmla="*/ 2540368 h 6858000"/>
              <a:gd name="connsiteX137" fmla="*/ 5971453 w 12192000"/>
              <a:gd name="connsiteY137" fmla="*/ 2462965 h 6858000"/>
              <a:gd name="connsiteX138" fmla="*/ 5947992 w 12192000"/>
              <a:gd name="connsiteY138" fmla="*/ 2457985 h 6858000"/>
              <a:gd name="connsiteX139" fmla="*/ 0 w 12192000"/>
              <a:gd name="connsiteY139" fmla="*/ 0 h 6858000"/>
              <a:gd name="connsiteX140" fmla="*/ 8078332 w 12192000"/>
              <a:gd name="connsiteY140" fmla="*/ 0 h 6858000"/>
              <a:gd name="connsiteX141" fmla="*/ 8051806 w 12192000"/>
              <a:gd name="connsiteY141" fmla="*/ 19899 h 6858000"/>
              <a:gd name="connsiteX142" fmla="*/ 7919411 w 12192000"/>
              <a:gd name="connsiteY142" fmla="*/ 69998 h 6858000"/>
              <a:gd name="connsiteX143" fmla="*/ 7880558 w 12192000"/>
              <a:gd name="connsiteY143" fmla="*/ 103665 h 6858000"/>
              <a:gd name="connsiteX144" fmla="*/ 7913505 w 12192000"/>
              <a:gd name="connsiteY144" fmla="*/ 144066 h 6858000"/>
              <a:gd name="connsiteX145" fmla="*/ 7984993 w 12192000"/>
              <a:gd name="connsiteY145" fmla="*/ 172224 h 6858000"/>
              <a:gd name="connsiteX146" fmla="*/ 8079793 w 12192000"/>
              <a:gd name="connsiteY146" fmla="*/ 243535 h 6858000"/>
              <a:gd name="connsiteX147" fmla="*/ 8076065 w 12192000"/>
              <a:gd name="connsiteY147" fmla="*/ 299239 h 6858000"/>
              <a:gd name="connsiteX148" fmla="*/ 8019804 w 12192000"/>
              <a:gd name="connsiteY148" fmla="*/ 400240 h 6858000"/>
              <a:gd name="connsiteX149" fmla="*/ 8104349 w 12192000"/>
              <a:gd name="connsiteY149" fmla="*/ 505833 h 6858000"/>
              <a:gd name="connsiteX150" fmla="*/ 8147864 w 12192000"/>
              <a:gd name="connsiteY150" fmla="*/ 537052 h 6858000"/>
              <a:gd name="connsiteX151" fmla="*/ 8063941 w 12192000"/>
              <a:gd name="connsiteY151" fmla="*/ 547764 h 6858000"/>
              <a:gd name="connsiteX152" fmla="*/ 8034725 w 12192000"/>
              <a:gd name="connsiteY152" fmla="*/ 591836 h 6858000"/>
              <a:gd name="connsiteX153" fmla="*/ 8021669 w 12192000"/>
              <a:gd name="connsiteY153" fmla="*/ 613874 h 6858000"/>
              <a:gd name="connsiteX154" fmla="*/ 7942410 w 12192000"/>
              <a:gd name="connsiteY154" fmla="*/ 751909 h 6858000"/>
              <a:gd name="connsiteX155" fmla="*/ 7955778 w 12192000"/>
              <a:gd name="connsiteY155" fmla="*/ 790472 h 6858000"/>
              <a:gd name="connsiteX156" fmla="*/ 8087876 w 12192000"/>
              <a:gd name="connsiteY156" fmla="*/ 976867 h 6858000"/>
              <a:gd name="connsiteX157" fmla="*/ 7947386 w 12192000"/>
              <a:gd name="connsiteY157" fmla="*/ 1028897 h 6858000"/>
              <a:gd name="connsiteX158" fmla="*/ 7938992 w 12192000"/>
              <a:gd name="connsiteY158" fmla="*/ 1117042 h 6858000"/>
              <a:gd name="connsiteX159" fmla="*/ 7867503 w 12192000"/>
              <a:gd name="connsiteY159" fmla="*/ 1215596 h 6858000"/>
              <a:gd name="connsiteX160" fmla="*/ 7710229 w 12192000"/>
              <a:gd name="connsiteY160" fmla="*/ 1354244 h 6858000"/>
              <a:gd name="connsiteX161" fmla="*/ 7621024 w 12192000"/>
              <a:gd name="connsiteY161" fmla="*/ 1447286 h 6858000"/>
              <a:gd name="connsiteX162" fmla="*/ 7774880 w 12192000"/>
              <a:gd name="connsiteY162" fmla="*/ 1472076 h 6858000"/>
              <a:gd name="connsiteX163" fmla="*/ 7798812 w 12192000"/>
              <a:gd name="connsiteY163" fmla="*/ 1486462 h 6858000"/>
              <a:gd name="connsiteX164" fmla="*/ 7780474 w 12192000"/>
              <a:gd name="connsiteY164" fmla="*/ 1535432 h 6858000"/>
              <a:gd name="connsiteX165" fmla="*/ 7755919 w 12192000"/>
              <a:gd name="connsiteY165" fmla="*/ 1584099 h 6858000"/>
              <a:gd name="connsiteX166" fmla="*/ 7773014 w 12192000"/>
              <a:gd name="connsiteY166" fmla="*/ 1622355 h 6858000"/>
              <a:gd name="connsiteX167" fmla="*/ 7892993 w 12192000"/>
              <a:gd name="connsiteY167" fmla="*/ 1787937 h 6858000"/>
              <a:gd name="connsiteX168" fmla="*/ 7991521 w 12192000"/>
              <a:gd name="connsiteY168" fmla="*/ 1853739 h 6858000"/>
              <a:gd name="connsiteX169" fmla="*/ 8215932 w 12192000"/>
              <a:gd name="connsiteY169" fmla="*/ 2152764 h 6858000"/>
              <a:gd name="connsiteX170" fmla="*/ 8286489 w 12192000"/>
              <a:gd name="connsiteY170" fmla="*/ 2249786 h 6858000"/>
              <a:gd name="connsiteX171" fmla="*/ 8234270 w 12192000"/>
              <a:gd name="connsiteY171" fmla="*/ 2284064 h 6858000"/>
              <a:gd name="connsiteX172" fmla="*/ 8334357 w 12192000"/>
              <a:gd name="connsiteY172" fmla="*/ 2385679 h 6858000"/>
              <a:gd name="connsiteX173" fmla="*/ 8452157 w 12192000"/>
              <a:gd name="connsiteY173" fmla="*/ 2498616 h 6858000"/>
              <a:gd name="connsiteX174" fmla="*/ 8482927 w 12192000"/>
              <a:gd name="connsiteY174" fmla="*/ 2528612 h 6858000"/>
              <a:gd name="connsiteX175" fmla="*/ 10911361 w 12192000"/>
              <a:gd name="connsiteY175" fmla="*/ 3535561 h 6858000"/>
              <a:gd name="connsiteX176" fmla="*/ 11551649 w 12192000"/>
              <a:gd name="connsiteY176" fmla="*/ 3387120 h 6858000"/>
              <a:gd name="connsiteX177" fmla="*/ 11804971 w 12192000"/>
              <a:gd name="connsiteY177" fmla="*/ 3271735 h 6858000"/>
              <a:gd name="connsiteX178" fmla="*/ 12129465 w 12192000"/>
              <a:gd name="connsiteY178" fmla="*/ 3086565 h 6858000"/>
              <a:gd name="connsiteX179" fmla="*/ 12192000 w 12192000"/>
              <a:gd name="connsiteY179" fmla="*/ 3060706 h 6858000"/>
              <a:gd name="connsiteX180" fmla="*/ 12192000 w 12192000"/>
              <a:gd name="connsiteY180" fmla="*/ 3766004 h 6858000"/>
              <a:gd name="connsiteX181" fmla="*/ 12069511 w 12192000"/>
              <a:gd name="connsiteY181" fmla="*/ 3730912 h 6858000"/>
              <a:gd name="connsiteX182" fmla="*/ 11743305 w 12192000"/>
              <a:gd name="connsiteY182" fmla="*/ 3682401 h 6858000"/>
              <a:gd name="connsiteX183" fmla="*/ 11692833 w 12192000"/>
              <a:gd name="connsiteY183" fmla="*/ 3681484 h 6858000"/>
              <a:gd name="connsiteX184" fmla="*/ 9314871 w 12192000"/>
              <a:gd name="connsiteY184" fmla="*/ 4689350 h 6858000"/>
              <a:gd name="connsiteX185" fmla="*/ 9284101 w 12192000"/>
              <a:gd name="connsiteY185" fmla="*/ 4719346 h 6858000"/>
              <a:gd name="connsiteX186" fmla="*/ 9166300 w 12192000"/>
              <a:gd name="connsiteY186" fmla="*/ 4832283 h 6858000"/>
              <a:gd name="connsiteX187" fmla="*/ 9066214 w 12192000"/>
              <a:gd name="connsiteY187" fmla="*/ 4933898 h 6858000"/>
              <a:gd name="connsiteX188" fmla="*/ 9118433 w 12192000"/>
              <a:gd name="connsiteY188" fmla="*/ 4968176 h 6858000"/>
              <a:gd name="connsiteX189" fmla="*/ 9047876 w 12192000"/>
              <a:gd name="connsiteY189" fmla="*/ 5065198 h 6858000"/>
              <a:gd name="connsiteX190" fmla="*/ 8823465 w 12192000"/>
              <a:gd name="connsiteY190" fmla="*/ 5364223 h 6858000"/>
              <a:gd name="connsiteX191" fmla="*/ 8724937 w 12192000"/>
              <a:gd name="connsiteY191" fmla="*/ 5430025 h 6858000"/>
              <a:gd name="connsiteX192" fmla="*/ 8604958 w 12192000"/>
              <a:gd name="connsiteY192" fmla="*/ 5595607 h 6858000"/>
              <a:gd name="connsiteX193" fmla="*/ 8587863 w 12192000"/>
              <a:gd name="connsiteY193" fmla="*/ 5633863 h 6858000"/>
              <a:gd name="connsiteX194" fmla="*/ 8612418 w 12192000"/>
              <a:gd name="connsiteY194" fmla="*/ 5682530 h 6858000"/>
              <a:gd name="connsiteX195" fmla="*/ 8630756 w 12192000"/>
              <a:gd name="connsiteY195" fmla="*/ 5731500 h 6858000"/>
              <a:gd name="connsiteX196" fmla="*/ 8606823 w 12192000"/>
              <a:gd name="connsiteY196" fmla="*/ 5745886 h 6858000"/>
              <a:gd name="connsiteX197" fmla="*/ 8452968 w 12192000"/>
              <a:gd name="connsiteY197" fmla="*/ 5770676 h 6858000"/>
              <a:gd name="connsiteX198" fmla="*/ 8542173 w 12192000"/>
              <a:gd name="connsiteY198" fmla="*/ 5863718 h 6858000"/>
              <a:gd name="connsiteX199" fmla="*/ 8699447 w 12192000"/>
              <a:gd name="connsiteY199" fmla="*/ 6002366 h 6858000"/>
              <a:gd name="connsiteX200" fmla="*/ 8770936 w 12192000"/>
              <a:gd name="connsiteY200" fmla="*/ 6100920 h 6858000"/>
              <a:gd name="connsiteX201" fmla="*/ 8779329 w 12192000"/>
              <a:gd name="connsiteY201" fmla="*/ 6189065 h 6858000"/>
              <a:gd name="connsiteX202" fmla="*/ 8919820 w 12192000"/>
              <a:gd name="connsiteY202" fmla="*/ 6241095 h 6858000"/>
              <a:gd name="connsiteX203" fmla="*/ 8787721 w 12192000"/>
              <a:gd name="connsiteY203" fmla="*/ 6427490 h 6858000"/>
              <a:gd name="connsiteX204" fmla="*/ 8774354 w 12192000"/>
              <a:gd name="connsiteY204" fmla="*/ 6466053 h 6858000"/>
              <a:gd name="connsiteX205" fmla="*/ 8853613 w 12192000"/>
              <a:gd name="connsiteY205" fmla="*/ 6604088 h 6858000"/>
              <a:gd name="connsiteX206" fmla="*/ 8866669 w 12192000"/>
              <a:gd name="connsiteY206" fmla="*/ 6626125 h 6858000"/>
              <a:gd name="connsiteX207" fmla="*/ 8895884 w 12192000"/>
              <a:gd name="connsiteY207" fmla="*/ 6670198 h 6858000"/>
              <a:gd name="connsiteX208" fmla="*/ 8979808 w 12192000"/>
              <a:gd name="connsiteY208" fmla="*/ 6680910 h 6858000"/>
              <a:gd name="connsiteX209" fmla="*/ 8936293 w 12192000"/>
              <a:gd name="connsiteY209" fmla="*/ 6712128 h 6858000"/>
              <a:gd name="connsiteX210" fmla="*/ 8851748 w 12192000"/>
              <a:gd name="connsiteY210" fmla="*/ 6817721 h 6858000"/>
              <a:gd name="connsiteX211" fmla="*/ 8854326 w 12192000"/>
              <a:gd name="connsiteY211" fmla="*/ 6858000 h 6858000"/>
              <a:gd name="connsiteX212" fmla="*/ 0 w 12192000"/>
              <a:gd name="connsiteY2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12192000" h="6858000">
                <a:moveTo>
                  <a:pt x="5947992" y="2457985"/>
                </a:moveTo>
                <a:cubicBezTo>
                  <a:pt x="5940097" y="2457729"/>
                  <a:pt x="5932472" y="2460803"/>
                  <a:pt x="5926156" y="2472983"/>
                </a:cubicBezTo>
                <a:cubicBezTo>
                  <a:pt x="5959722" y="2505081"/>
                  <a:pt x="6002495" y="2493015"/>
                  <a:pt x="6047792" y="2529213"/>
                </a:cubicBezTo>
                <a:cubicBezTo>
                  <a:pt x="5974160" y="2517829"/>
                  <a:pt x="5915867" y="2508723"/>
                  <a:pt x="5857576" y="2499619"/>
                </a:cubicBezTo>
                <a:cubicBezTo>
                  <a:pt x="5856491" y="2505992"/>
                  <a:pt x="5855409" y="2512367"/>
                  <a:pt x="5854328" y="2518740"/>
                </a:cubicBezTo>
                <a:cubicBezTo>
                  <a:pt x="5928861" y="2532172"/>
                  <a:pt x="5997802" y="2566775"/>
                  <a:pt x="6070351" y="2591134"/>
                </a:cubicBezTo>
                <a:cubicBezTo>
                  <a:pt x="6063673" y="2606161"/>
                  <a:pt x="6056996" y="2603200"/>
                  <a:pt x="6051040" y="2602290"/>
                </a:cubicBezTo>
                <a:cubicBezTo>
                  <a:pt x="6012239" y="2596370"/>
                  <a:pt x="5973439" y="2590453"/>
                  <a:pt x="5936261" y="2574288"/>
                </a:cubicBezTo>
                <a:cubicBezTo>
                  <a:pt x="5927960" y="2570644"/>
                  <a:pt x="5917853" y="2570644"/>
                  <a:pt x="5913160" y="2581573"/>
                </a:cubicBezTo>
                <a:cubicBezTo>
                  <a:pt x="5906483" y="2597054"/>
                  <a:pt x="5916047" y="2607071"/>
                  <a:pt x="5924531" y="2615492"/>
                </a:cubicBezTo>
                <a:cubicBezTo>
                  <a:pt x="5939329" y="2630063"/>
                  <a:pt x="5957196" y="2625966"/>
                  <a:pt x="5974341" y="2628696"/>
                </a:cubicBezTo>
                <a:cubicBezTo>
                  <a:pt x="6019999" y="2635754"/>
                  <a:pt x="6041837" y="2657837"/>
                  <a:pt x="6051944" y="2708377"/>
                </a:cubicBezTo>
                <a:cubicBezTo>
                  <a:pt x="6011879" y="2687887"/>
                  <a:pt x="5973256" y="2713157"/>
                  <a:pt x="5934457" y="2698814"/>
                </a:cubicBezTo>
                <a:cubicBezTo>
                  <a:pt x="5924351" y="2695173"/>
                  <a:pt x="5908288" y="2700635"/>
                  <a:pt x="5913702" y="2718165"/>
                </a:cubicBezTo>
                <a:cubicBezTo>
                  <a:pt x="5918755" y="2734556"/>
                  <a:pt x="5935540" y="2746393"/>
                  <a:pt x="5905761" y="2743207"/>
                </a:cubicBezTo>
                <a:cubicBezTo>
                  <a:pt x="5884465" y="2740930"/>
                  <a:pt x="5842778" y="2759370"/>
                  <a:pt x="5860282" y="2763923"/>
                </a:cubicBezTo>
                <a:cubicBezTo>
                  <a:pt x="5882300" y="2769615"/>
                  <a:pt x="5903777" y="2777811"/>
                  <a:pt x="5931750" y="2787144"/>
                </a:cubicBezTo>
                <a:cubicBezTo>
                  <a:pt x="5900888" y="2802395"/>
                  <a:pt x="5878690" y="2799208"/>
                  <a:pt x="5855409" y="2787144"/>
                </a:cubicBezTo>
                <a:cubicBezTo>
                  <a:pt x="5827256" y="2772574"/>
                  <a:pt x="5790619" y="2754817"/>
                  <a:pt x="5767701" y="2771209"/>
                </a:cubicBezTo>
                <a:cubicBezTo>
                  <a:pt x="5733410" y="2795794"/>
                  <a:pt x="5704896" y="2780314"/>
                  <a:pt x="5674216" y="2776216"/>
                </a:cubicBezTo>
                <a:cubicBezTo>
                  <a:pt x="5611774" y="2767792"/>
                  <a:pt x="5549872" y="2753678"/>
                  <a:pt x="5487249" y="2746850"/>
                </a:cubicBezTo>
                <a:cubicBezTo>
                  <a:pt x="5462163" y="2744118"/>
                  <a:pt x="5435093" y="2731143"/>
                  <a:pt x="5398276" y="2748898"/>
                </a:cubicBezTo>
                <a:cubicBezTo>
                  <a:pt x="5565032" y="2839732"/>
                  <a:pt x="5744058" y="2834041"/>
                  <a:pt x="5892947" y="2946502"/>
                </a:cubicBezTo>
                <a:cubicBezTo>
                  <a:pt x="5886631" y="2957201"/>
                  <a:pt x="5854508" y="2987707"/>
                  <a:pt x="5867682" y="2989983"/>
                </a:cubicBezTo>
                <a:cubicBezTo>
                  <a:pt x="5904678" y="2996585"/>
                  <a:pt x="5937523" y="3018895"/>
                  <a:pt x="5971273" y="3037335"/>
                </a:cubicBezTo>
                <a:cubicBezTo>
                  <a:pt x="5985891" y="3045302"/>
                  <a:pt x="6003576" y="3055776"/>
                  <a:pt x="5996719" y="3084231"/>
                </a:cubicBezTo>
                <a:cubicBezTo>
                  <a:pt x="5984267" y="3092199"/>
                  <a:pt x="5975063" y="3081044"/>
                  <a:pt x="5964776" y="3080134"/>
                </a:cubicBezTo>
                <a:cubicBezTo>
                  <a:pt x="5954308" y="3079224"/>
                  <a:pt x="5930847" y="3085141"/>
                  <a:pt x="5937344" y="3089012"/>
                </a:cubicBezTo>
                <a:cubicBezTo>
                  <a:pt x="5966942" y="3106542"/>
                  <a:pt x="5913702" y="3148657"/>
                  <a:pt x="5948713" y="3148657"/>
                </a:cubicBezTo>
                <a:cubicBezTo>
                  <a:pt x="6007366" y="3148884"/>
                  <a:pt x="6038588" y="3223555"/>
                  <a:pt x="6095075" y="3225605"/>
                </a:cubicBezTo>
                <a:cubicBezTo>
                  <a:pt x="6104098" y="3225831"/>
                  <a:pt x="6108430" y="3239035"/>
                  <a:pt x="6108249" y="3250646"/>
                </a:cubicBezTo>
                <a:cubicBezTo>
                  <a:pt x="6108249" y="3264533"/>
                  <a:pt x="6099948" y="3267037"/>
                  <a:pt x="6090744" y="3268403"/>
                </a:cubicBezTo>
                <a:cubicBezTo>
                  <a:pt x="6076667" y="3270451"/>
                  <a:pt x="6062049" y="3250646"/>
                  <a:pt x="6043461" y="3277509"/>
                </a:cubicBezTo>
                <a:cubicBezTo>
                  <a:pt x="6076847" y="3293216"/>
                  <a:pt x="6110234" y="3308925"/>
                  <a:pt x="6109692" y="3362879"/>
                </a:cubicBezTo>
                <a:cubicBezTo>
                  <a:pt x="6109513" y="3377448"/>
                  <a:pt x="6123409" y="3382912"/>
                  <a:pt x="6133877" y="3386554"/>
                </a:cubicBezTo>
                <a:cubicBezTo>
                  <a:pt x="6151202" y="3392474"/>
                  <a:pt x="6165818" y="3402946"/>
                  <a:pt x="6175205" y="3423208"/>
                </a:cubicBezTo>
                <a:cubicBezTo>
                  <a:pt x="6175023" y="3427077"/>
                  <a:pt x="6174842" y="3431175"/>
                  <a:pt x="6175926" y="3434363"/>
                </a:cubicBezTo>
                <a:cubicBezTo>
                  <a:pt x="6172859" y="3483307"/>
                  <a:pt x="6147593" y="3481940"/>
                  <a:pt x="6119620" y="3473747"/>
                </a:cubicBezTo>
                <a:cubicBezTo>
                  <a:pt x="6086232" y="3463729"/>
                  <a:pt x="6053206" y="3445516"/>
                  <a:pt x="6018015" y="3463046"/>
                </a:cubicBezTo>
                <a:cubicBezTo>
                  <a:pt x="6067646" y="3486494"/>
                  <a:pt x="6121605" y="3488316"/>
                  <a:pt x="6168166" y="3521781"/>
                </a:cubicBezTo>
                <a:cubicBezTo>
                  <a:pt x="5997802" y="3527928"/>
                  <a:pt x="5847289" y="3422296"/>
                  <a:pt x="5682157" y="3381775"/>
                </a:cubicBezTo>
                <a:cubicBezTo>
                  <a:pt x="5687753" y="3408864"/>
                  <a:pt x="5701106" y="3414328"/>
                  <a:pt x="5713198" y="3418426"/>
                </a:cubicBezTo>
                <a:cubicBezTo>
                  <a:pt x="5774197" y="3438916"/>
                  <a:pt x="5827616" y="3479666"/>
                  <a:pt x="5883202" y="3514950"/>
                </a:cubicBezTo>
                <a:cubicBezTo>
                  <a:pt x="5906121" y="3529520"/>
                  <a:pt x="5922726" y="3544092"/>
                  <a:pt x="5931387" y="3575508"/>
                </a:cubicBezTo>
                <a:cubicBezTo>
                  <a:pt x="5939149" y="3603965"/>
                  <a:pt x="5954128" y="3617168"/>
                  <a:pt x="5981919" y="3608971"/>
                </a:cubicBezTo>
                <a:cubicBezTo>
                  <a:pt x="6004478" y="3602142"/>
                  <a:pt x="6029202" y="3605784"/>
                  <a:pt x="6052845" y="3608290"/>
                </a:cubicBezTo>
                <a:cubicBezTo>
                  <a:pt x="6080096" y="3611021"/>
                  <a:pt x="6110596" y="3643120"/>
                  <a:pt x="6103196" y="3659739"/>
                </a:cubicBezTo>
                <a:cubicBezTo>
                  <a:pt x="6090564" y="3687968"/>
                  <a:pt x="6069448" y="3673853"/>
                  <a:pt x="6050680" y="3670666"/>
                </a:cubicBezTo>
                <a:cubicBezTo>
                  <a:pt x="6029383" y="3666796"/>
                  <a:pt x="5989861" y="3658828"/>
                  <a:pt x="5989139" y="3662243"/>
                </a:cubicBezTo>
                <a:cubicBezTo>
                  <a:pt x="5975242" y="3733043"/>
                  <a:pt x="5877426" y="3671351"/>
                  <a:pt x="5856311" y="3664973"/>
                </a:cubicBezTo>
                <a:cubicBezTo>
                  <a:pt x="5829964" y="3657007"/>
                  <a:pt x="5805239" y="3671577"/>
                  <a:pt x="5780153" y="3674991"/>
                </a:cubicBezTo>
                <a:cubicBezTo>
                  <a:pt x="5757776" y="3678178"/>
                  <a:pt x="5631264" y="3687968"/>
                  <a:pt x="5605096" y="3657917"/>
                </a:cubicBezTo>
                <a:cubicBezTo>
                  <a:pt x="5601487" y="3681365"/>
                  <a:pt x="5609066" y="3690927"/>
                  <a:pt x="5615384" y="3701627"/>
                </a:cubicBezTo>
                <a:cubicBezTo>
                  <a:pt x="5624226" y="3716879"/>
                  <a:pt x="5625670" y="3727579"/>
                  <a:pt x="5608886" y="3739645"/>
                </a:cubicBezTo>
                <a:cubicBezTo>
                  <a:pt x="5561061" y="3774249"/>
                  <a:pt x="5561784" y="3775386"/>
                  <a:pt x="5606359" y="3822284"/>
                </a:cubicBezTo>
                <a:cubicBezTo>
                  <a:pt x="5608526" y="3824332"/>
                  <a:pt x="5607622" y="3831162"/>
                  <a:pt x="5607984" y="3835716"/>
                </a:cubicBezTo>
                <a:cubicBezTo>
                  <a:pt x="5596254" y="3843000"/>
                  <a:pt x="5582537" y="3824787"/>
                  <a:pt x="5568822" y="3844366"/>
                </a:cubicBezTo>
                <a:cubicBezTo>
                  <a:pt x="5628557" y="3930418"/>
                  <a:pt x="5719696" y="3951589"/>
                  <a:pt x="5802171" y="4016244"/>
                </a:cubicBezTo>
                <a:cubicBezTo>
                  <a:pt x="5735397" y="4037643"/>
                  <a:pt x="5695332" y="3962973"/>
                  <a:pt x="5646244" y="3972534"/>
                </a:cubicBezTo>
                <a:cubicBezTo>
                  <a:pt x="5621699" y="3995983"/>
                  <a:pt x="5694611" y="4033546"/>
                  <a:pt x="5625129" y="4044701"/>
                </a:cubicBezTo>
                <a:cubicBezTo>
                  <a:pt x="5655268" y="4065189"/>
                  <a:pt x="5677646" y="4085221"/>
                  <a:pt x="5698400" y="4108899"/>
                </a:cubicBezTo>
                <a:cubicBezTo>
                  <a:pt x="5735397" y="4151242"/>
                  <a:pt x="5742615" y="4179015"/>
                  <a:pt x="5725470" y="4235930"/>
                </a:cubicBezTo>
                <a:cubicBezTo>
                  <a:pt x="5714280" y="4273265"/>
                  <a:pt x="5697858" y="4307641"/>
                  <a:pt x="5712295" y="4352032"/>
                </a:cubicBezTo>
                <a:cubicBezTo>
                  <a:pt x="5722402" y="4382538"/>
                  <a:pt x="5718431" y="4402571"/>
                  <a:pt x="5680894" y="4388911"/>
                </a:cubicBezTo>
                <a:cubicBezTo>
                  <a:pt x="5640469" y="4374341"/>
                  <a:pt x="5625311" y="4401660"/>
                  <a:pt x="5635415" y="4455158"/>
                </a:cubicBezTo>
                <a:cubicBezTo>
                  <a:pt x="5641912" y="4489535"/>
                  <a:pt x="5635053" y="4500006"/>
                  <a:pt x="5607263" y="4496136"/>
                </a:cubicBezTo>
                <a:cubicBezTo>
                  <a:pt x="5576581" y="4491811"/>
                  <a:pt x="5547347" y="4469272"/>
                  <a:pt x="5509446" y="4480201"/>
                </a:cubicBezTo>
                <a:cubicBezTo>
                  <a:pt x="5539765" y="4542578"/>
                  <a:pt x="5604556" y="4524821"/>
                  <a:pt x="5639928" y="4584239"/>
                </a:cubicBezTo>
                <a:cubicBezTo>
                  <a:pt x="5597697" y="4584465"/>
                  <a:pt x="5565392" y="4584239"/>
                  <a:pt x="5534171" y="4571262"/>
                </a:cubicBezTo>
                <a:cubicBezTo>
                  <a:pt x="5521177" y="4566025"/>
                  <a:pt x="5506919" y="4560563"/>
                  <a:pt x="5499701" y="4578547"/>
                </a:cubicBezTo>
                <a:cubicBezTo>
                  <a:pt x="5491219" y="4600174"/>
                  <a:pt x="5508725" y="4608370"/>
                  <a:pt x="5519373" y="4612239"/>
                </a:cubicBezTo>
                <a:cubicBezTo>
                  <a:pt x="5549331" y="4623167"/>
                  <a:pt x="5572251" y="4649119"/>
                  <a:pt x="5596974" y="4669379"/>
                </a:cubicBezTo>
                <a:cubicBezTo>
                  <a:pt x="5651296" y="4713773"/>
                  <a:pt x="5710854" y="4750880"/>
                  <a:pt x="5756873" y="4824185"/>
                </a:cubicBezTo>
                <a:cubicBezTo>
                  <a:pt x="5698941" y="4805517"/>
                  <a:pt x="5655808" y="4762036"/>
                  <a:pt x="5602028" y="4753158"/>
                </a:cubicBezTo>
                <a:cubicBezTo>
                  <a:pt x="5648590" y="4819860"/>
                  <a:pt x="5708506" y="4863796"/>
                  <a:pt x="5765173" y="4912286"/>
                </a:cubicBezTo>
                <a:cubicBezTo>
                  <a:pt x="5781416" y="4925946"/>
                  <a:pt x="5797839" y="4935280"/>
                  <a:pt x="5801450" y="4965101"/>
                </a:cubicBezTo>
                <a:cubicBezTo>
                  <a:pt x="5808487" y="5022926"/>
                  <a:pt x="5829602" y="5070733"/>
                  <a:pt x="5874721" y="5096229"/>
                </a:cubicBezTo>
                <a:cubicBezTo>
                  <a:pt x="5875080" y="5096458"/>
                  <a:pt x="5872555" y="5105110"/>
                  <a:pt x="5871110" y="5111026"/>
                </a:cubicBezTo>
                <a:cubicBezTo>
                  <a:pt x="5843499" y="5112849"/>
                  <a:pt x="5821663" y="5078700"/>
                  <a:pt x="5786469" y="5089855"/>
                </a:cubicBezTo>
                <a:cubicBezTo>
                  <a:pt x="5820218" y="5136296"/>
                  <a:pt x="5848372" y="5177958"/>
                  <a:pt x="5896196" y="5200041"/>
                </a:cubicBezTo>
                <a:cubicBezTo>
                  <a:pt x="5934457" y="5217568"/>
                  <a:pt x="5981739" y="5227813"/>
                  <a:pt x="6009534" y="5284725"/>
                </a:cubicBezTo>
                <a:cubicBezTo>
                  <a:pt x="5977228" y="5295882"/>
                  <a:pt x="5953224" y="5281769"/>
                  <a:pt x="5929042" y="5271751"/>
                </a:cubicBezTo>
                <a:cubicBezTo>
                  <a:pt x="5892045" y="5256270"/>
                  <a:pt x="5855409" y="5238742"/>
                  <a:pt x="5818413" y="5223260"/>
                </a:cubicBezTo>
                <a:cubicBezTo>
                  <a:pt x="5804336" y="5217341"/>
                  <a:pt x="5788996" y="5213242"/>
                  <a:pt x="5779973" y="5241473"/>
                </a:cubicBezTo>
                <a:cubicBezTo>
                  <a:pt x="5827077" y="5247392"/>
                  <a:pt x="5855230" y="5285637"/>
                  <a:pt x="5884826" y="5321606"/>
                </a:cubicBezTo>
                <a:cubicBezTo>
                  <a:pt x="5901430" y="5341868"/>
                  <a:pt x="5914966" y="5368959"/>
                  <a:pt x="5944924" y="5358715"/>
                </a:cubicBezTo>
                <a:cubicBezTo>
                  <a:pt x="5960626" y="5353252"/>
                  <a:pt x="5970550" y="5368502"/>
                  <a:pt x="5968926" y="5387170"/>
                </a:cubicBezTo>
                <a:cubicBezTo>
                  <a:pt x="5962971" y="5452963"/>
                  <a:pt x="5999606" y="5475955"/>
                  <a:pt x="6037505" y="5488704"/>
                </a:cubicBezTo>
                <a:cubicBezTo>
                  <a:pt x="6109333" y="5512608"/>
                  <a:pt x="6169069" y="5568837"/>
                  <a:pt x="6238910" y="5599571"/>
                </a:cubicBezTo>
                <a:cubicBezTo>
                  <a:pt x="6306768" y="5629394"/>
                  <a:pt x="6359285" y="5700193"/>
                  <a:pt x="6427321" y="5737302"/>
                </a:cubicBezTo>
                <a:cubicBezTo>
                  <a:pt x="6476592" y="5764165"/>
                  <a:pt x="6523694" y="5798767"/>
                  <a:pt x="6574408" y="5823126"/>
                </a:cubicBezTo>
                <a:cubicBezTo>
                  <a:pt x="6694419" y="5880723"/>
                  <a:pt x="6816779" y="5926936"/>
                  <a:pt x="6946177" y="5933538"/>
                </a:cubicBezTo>
                <a:cubicBezTo>
                  <a:pt x="7053016" y="5938775"/>
                  <a:pt x="7979734" y="5933767"/>
                  <a:pt x="8356197" y="5184561"/>
                </a:cubicBezTo>
                <a:cubicBezTo>
                  <a:pt x="8363416" y="5180917"/>
                  <a:pt x="8371536" y="5171356"/>
                  <a:pt x="8374063" y="5162249"/>
                </a:cubicBezTo>
                <a:cubicBezTo>
                  <a:pt x="8386155" y="5119678"/>
                  <a:pt x="8415752" y="5101238"/>
                  <a:pt x="8442461" y="5078246"/>
                </a:cubicBezTo>
                <a:cubicBezTo>
                  <a:pt x="8465923" y="5057984"/>
                  <a:pt x="8490829" y="5036813"/>
                  <a:pt x="8500574" y="5002664"/>
                </a:cubicBezTo>
                <a:cubicBezTo>
                  <a:pt x="8513388" y="4957134"/>
                  <a:pt x="8476933" y="4994469"/>
                  <a:pt x="8470255" y="4977167"/>
                </a:cubicBezTo>
                <a:cubicBezTo>
                  <a:pt x="8484151" y="4953492"/>
                  <a:pt x="8505628" y="4931864"/>
                  <a:pt x="8511222" y="4905001"/>
                </a:cubicBezTo>
                <a:cubicBezTo>
                  <a:pt x="8531614" y="4808021"/>
                  <a:pt x="8575650" y="4737448"/>
                  <a:pt x="8641522" y="4682584"/>
                </a:cubicBezTo>
                <a:cubicBezTo>
                  <a:pt x="8660471" y="4666876"/>
                  <a:pt x="8672923" y="4638191"/>
                  <a:pt x="8698730" y="4633640"/>
                </a:cubicBezTo>
                <a:cubicBezTo>
                  <a:pt x="8756120" y="4623622"/>
                  <a:pt x="8738073" y="4545310"/>
                  <a:pt x="8768393" y="4510479"/>
                </a:cubicBezTo>
                <a:cubicBezTo>
                  <a:pt x="8774168" y="4503875"/>
                  <a:pt x="8779401" y="4490901"/>
                  <a:pt x="8778319" y="4482024"/>
                </a:cubicBezTo>
                <a:cubicBezTo>
                  <a:pt x="8776696" y="4469272"/>
                  <a:pt x="8769837" y="4457207"/>
                  <a:pt x="8764062" y="4445824"/>
                </a:cubicBezTo>
                <a:cubicBezTo>
                  <a:pt x="8758106" y="4434442"/>
                  <a:pt x="8749083" y="4424425"/>
                  <a:pt x="8753414" y="4409400"/>
                </a:cubicBezTo>
                <a:cubicBezTo>
                  <a:pt x="8755217" y="4403254"/>
                  <a:pt x="8753956" y="4381855"/>
                  <a:pt x="8767310" y="4398700"/>
                </a:cubicBezTo>
                <a:cubicBezTo>
                  <a:pt x="8803945" y="4444915"/>
                  <a:pt x="8825242" y="4401206"/>
                  <a:pt x="8856643" y="4380261"/>
                </a:cubicBezTo>
                <a:cubicBezTo>
                  <a:pt x="8831377" y="4358633"/>
                  <a:pt x="8808638" y="4343381"/>
                  <a:pt x="8804848" y="4311055"/>
                </a:cubicBezTo>
                <a:cubicBezTo>
                  <a:pt x="8797088" y="4244352"/>
                  <a:pt x="8763883" y="4213847"/>
                  <a:pt x="8713530" y="4207927"/>
                </a:cubicBezTo>
                <a:cubicBezTo>
                  <a:pt x="8732118" y="4143502"/>
                  <a:pt x="8732118" y="4143502"/>
                  <a:pt x="8672022" y="4134623"/>
                </a:cubicBezTo>
                <a:cubicBezTo>
                  <a:pt x="8695122" y="4093646"/>
                  <a:pt x="8695122" y="4083174"/>
                  <a:pt x="8667148" y="4069059"/>
                </a:cubicBezTo>
                <a:cubicBezTo>
                  <a:pt x="8640258" y="4055627"/>
                  <a:pt x="8610481" y="4051074"/>
                  <a:pt x="8585575" y="4030359"/>
                </a:cubicBezTo>
                <a:cubicBezTo>
                  <a:pt x="8608496" y="3977998"/>
                  <a:pt x="8614992" y="3917215"/>
                  <a:pt x="8662275" y="3891717"/>
                </a:cubicBezTo>
                <a:cubicBezTo>
                  <a:pt x="8669675" y="3887847"/>
                  <a:pt x="8674728" y="3872139"/>
                  <a:pt x="8670037" y="3863033"/>
                </a:cubicBezTo>
                <a:cubicBezTo>
                  <a:pt x="8652891" y="3830024"/>
                  <a:pt x="8677435" y="3767419"/>
                  <a:pt x="8624017" y="3760362"/>
                </a:cubicBezTo>
                <a:cubicBezTo>
                  <a:pt x="8617338" y="3759679"/>
                  <a:pt x="8611202" y="3752848"/>
                  <a:pt x="8616436" y="3743970"/>
                </a:cubicBezTo>
                <a:cubicBezTo>
                  <a:pt x="8634484" y="3713010"/>
                  <a:pt x="8612646" y="3715058"/>
                  <a:pt x="8599473" y="3711188"/>
                </a:cubicBezTo>
                <a:cubicBezTo>
                  <a:pt x="8583590" y="3706409"/>
                  <a:pt x="8565543" y="3720067"/>
                  <a:pt x="8550745" y="3703220"/>
                </a:cubicBezTo>
                <a:cubicBezTo>
                  <a:pt x="8554174" y="3685463"/>
                  <a:pt x="8566987" y="3685690"/>
                  <a:pt x="8576010" y="3680000"/>
                </a:cubicBezTo>
                <a:cubicBezTo>
                  <a:pt x="8602359" y="3663608"/>
                  <a:pt x="8623836" y="3644031"/>
                  <a:pt x="8625100" y="3601459"/>
                </a:cubicBezTo>
                <a:cubicBezTo>
                  <a:pt x="8626001" y="3567084"/>
                  <a:pt x="8628889" y="3536807"/>
                  <a:pt x="8592433" y="3526333"/>
                </a:cubicBezTo>
                <a:cubicBezTo>
                  <a:pt x="8577274" y="3522007"/>
                  <a:pt x="8581606" y="3497194"/>
                  <a:pt x="8590269" y="3484900"/>
                </a:cubicBezTo>
                <a:cubicBezTo>
                  <a:pt x="8605789" y="3463046"/>
                  <a:pt x="8618601" y="3433907"/>
                  <a:pt x="8645312" y="3431858"/>
                </a:cubicBezTo>
                <a:cubicBezTo>
                  <a:pt x="8661554" y="3430493"/>
                  <a:pt x="8674007" y="3421385"/>
                  <a:pt x="8686820" y="3410914"/>
                </a:cubicBezTo>
                <a:cubicBezTo>
                  <a:pt x="8696024" y="3403399"/>
                  <a:pt x="8707033" y="3397026"/>
                  <a:pt x="8705950" y="3380864"/>
                </a:cubicBezTo>
                <a:cubicBezTo>
                  <a:pt x="8704867" y="3365383"/>
                  <a:pt x="8694220" y="3359009"/>
                  <a:pt x="8683391" y="3355822"/>
                </a:cubicBezTo>
                <a:cubicBezTo>
                  <a:pt x="8647296" y="3345578"/>
                  <a:pt x="8613369" y="3330552"/>
                  <a:pt x="8583229" y="3296177"/>
                </a:cubicBezTo>
                <a:cubicBezTo>
                  <a:pt x="8603262" y="3277964"/>
                  <a:pt x="8622392" y="3264761"/>
                  <a:pt x="8637190" y="3246320"/>
                </a:cubicBezTo>
                <a:cubicBezTo>
                  <a:pt x="8672923" y="3201702"/>
                  <a:pt x="8370273" y="3061239"/>
                  <a:pt x="8355114" y="3011154"/>
                </a:cubicBezTo>
                <a:cubicBezTo>
                  <a:pt x="8350422" y="2995674"/>
                  <a:pt x="8334361" y="2979739"/>
                  <a:pt x="8321004" y="2975186"/>
                </a:cubicBezTo>
                <a:cubicBezTo>
                  <a:pt x="8258382" y="2953786"/>
                  <a:pt x="8204061" y="2905750"/>
                  <a:pt x="8139993" y="2887993"/>
                </a:cubicBezTo>
                <a:cubicBezTo>
                  <a:pt x="8079535" y="2871148"/>
                  <a:pt x="8019980" y="2848609"/>
                  <a:pt x="7953747" y="2826301"/>
                </a:cubicBezTo>
                <a:cubicBezTo>
                  <a:pt x="7994353" y="2770297"/>
                  <a:pt x="8066361" y="2776900"/>
                  <a:pt x="8083145" y="2696083"/>
                </a:cubicBezTo>
                <a:cubicBezTo>
                  <a:pt x="8017633" y="2675138"/>
                  <a:pt x="7948695" y="2699043"/>
                  <a:pt x="7885529" y="2665804"/>
                </a:cubicBezTo>
                <a:cubicBezTo>
                  <a:pt x="7880115" y="2662846"/>
                  <a:pt x="7872715" y="2665804"/>
                  <a:pt x="7866219" y="2666715"/>
                </a:cubicBezTo>
                <a:cubicBezTo>
                  <a:pt x="7736099" y="2684472"/>
                  <a:pt x="7606520" y="2668993"/>
                  <a:pt x="7478205" y="2646681"/>
                </a:cubicBezTo>
                <a:cubicBezTo>
                  <a:pt x="7293403" y="2614811"/>
                  <a:pt x="7107878" y="2594550"/>
                  <a:pt x="6921993" y="2580207"/>
                </a:cubicBezTo>
                <a:cubicBezTo>
                  <a:pt x="6768412" y="2568368"/>
                  <a:pt x="6614471" y="2563133"/>
                  <a:pt x="6461612" y="2540368"/>
                </a:cubicBezTo>
                <a:cubicBezTo>
                  <a:pt x="6298106" y="2516010"/>
                  <a:pt x="6134780" y="2488463"/>
                  <a:pt x="5971453" y="2462965"/>
                </a:cubicBezTo>
                <a:cubicBezTo>
                  <a:pt x="5964054" y="2461826"/>
                  <a:pt x="5955887" y="2458241"/>
                  <a:pt x="5947992" y="2457985"/>
                </a:cubicBezTo>
                <a:close/>
                <a:moveTo>
                  <a:pt x="0" y="0"/>
                </a:moveTo>
                <a:lnTo>
                  <a:pt x="8078332" y="0"/>
                </a:lnTo>
                <a:lnTo>
                  <a:pt x="8051806" y="19899"/>
                </a:lnTo>
                <a:cubicBezTo>
                  <a:pt x="8010559" y="45723"/>
                  <a:pt x="7966035" y="59669"/>
                  <a:pt x="7919411" y="69998"/>
                </a:cubicBezTo>
                <a:cubicBezTo>
                  <a:pt x="7900760" y="74283"/>
                  <a:pt x="7882423" y="82852"/>
                  <a:pt x="7880558" y="103665"/>
                </a:cubicBezTo>
                <a:cubicBezTo>
                  <a:pt x="7878694" y="125395"/>
                  <a:pt x="7897654" y="133963"/>
                  <a:pt x="7913505" y="144066"/>
                </a:cubicBezTo>
                <a:cubicBezTo>
                  <a:pt x="7935573" y="158143"/>
                  <a:pt x="7957019" y="170388"/>
                  <a:pt x="7984993" y="172224"/>
                </a:cubicBezTo>
                <a:cubicBezTo>
                  <a:pt x="8030996" y="174978"/>
                  <a:pt x="8053062" y="214154"/>
                  <a:pt x="8079793" y="243535"/>
                </a:cubicBezTo>
                <a:cubicBezTo>
                  <a:pt x="8094711" y="260064"/>
                  <a:pt x="8102173" y="293423"/>
                  <a:pt x="8076065" y="299239"/>
                </a:cubicBezTo>
                <a:cubicBezTo>
                  <a:pt x="8013279" y="313320"/>
                  <a:pt x="8018253" y="354025"/>
                  <a:pt x="8019804" y="400240"/>
                </a:cubicBezTo>
                <a:cubicBezTo>
                  <a:pt x="8021980" y="457476"/>
                  <a:pt x="8058970" y="483796"/>
                  <a:pt x="8104349" y="505833"/>
                </a:cubicBezTo>
                <a:cubicBezTo>
                  <a:pt x="8119890" y="513484"/>
                  <a:pt x="8141956" y="513178"/>
                  <a:pt x="8147864" y="537052"/>
                </a:cubicBezTo>
                <a:cubicBezTo>
                  <a:pt x="8122377" y="559700"/>
                  <a:pt x="8091295" y="541338"/>
                  <a:pt x="8063941" y="547764"/>
                </a:cubicBezTo>
                <a:cubicBezTo>
                  <a:pt x="8041252" y="552966"/>
                  <a:pt x="8003642" y="550213"/>
                  <a:pt x="8034725" y="591836"/>
                </a:cubicBezTo>
                <a:cubicBezTo>
                  <a:pt x="8043740" y="603773"/>
                  <a:pt x="8033171" y="612956"/>
                  <a:pt x="8021669" y="613874"/>
                </a:cubicBezTo>
                <a:cubicBezTo>
                  <a:pt x="7929668" y="623362"/>
                  <a:pt x="7971939" y="707531"/>
                  <a:pt x="7942410" y="751909"/>
                </a:cubicBezTo>
                <a:cubicBezTo>
                  <a:pt x="7934331" y="764151"/>
                  <a:pt x="7943034" y="785269"/>
                  <a:pt x="7955778" y="790472"/>
                </a:cubicBezTo>
                <a:cubicBezTo>
                  <a:pt x="8037212" y="824753"/>
                  <a:pt x="8048401" y="906472"/>
                  <a:pt x="8087876" y="976867"/>
                </a:cubicBezTo>
                <a:cubicBezTo>
                  <a:pt x="8044981" y="1004717"/>
                  <a:pt x="7993697" y="1010838"/>
                  <a:pt x="7947386" y="1028897"/>
                </a:cubicBezTo>
                <a:cubicBezTo>
                  <a:pt x="7899207" y="1047873"/>
                  <a:pt x="7899207" y="1061952"/>
                  <a:pt x="7938992" y="1117042"/>
                </a:cubicBezTo>
                <a:cubicBezTo>
                  <a:pt x="7835489" y="1128980"/>
                  <a:pt x="7835489" y="1128980"/>
                  <a:pt x="7867503" y="1215596"/>
                </a:cubicBezTo>
                <a:cubicBezTo>
                  <a:pt x="7780782" y="1223554"/>
                  <a:pt x="7723594" y="1264566"/>
                  <a:pt x="7710229" y="1354244"/>
                </a:cubicBezTo>
                <a:cubicBezTo>
                  <a:pt x="7703701" y="1397704"/>
                  <a:pt x="7664539" y="1418209"/>
                  <a:pt x="7621024" y="1447286"/>
                </a:cubicBezTo>
                <a:cubicBezTo>
                  <a:pt x="7675106" y="1475446"/>
                  <a:pt x="7711784" y="1534209"/>
                  <a:pt x="7774880" y="1472076"/>
                </a:cubicBezTo>
                <a:cubicBezTo>
                  <a:pt x="7797879" y="1449429"/>
                  <a:pt x="7795707" y="1478199"/>
                  <a:pt x="7798812" y="1486462"/>
                </a:cubicBezTo>
                <a:cubicBezTo>
                  <a:pt x="7806271" y="1506661"/>
                  <a:pt x="7790732" y="1520130"/>
                  <a:pt x="7780474" y="1535432"/>
                </a:cubicBezTo>
                <a:cubicBezTo>
                  <a:pt x="7770528" y="1550736"/>
                  <a:pt x="7758715" y="1566956"/>
                  <a:pt x="7755919" y="1584099"/>
                </a:cubicBezTo>
                <a:cubicBezTo>
                  <a:pt x="7754055" y="1596034"/>
                  <a:pt x="7763068" y="1613478"/>
                  <a:pt x="7773014" y="1622355"/>
                </a:cubicBezTo>
                <a:cubicBezTo>
                  <a:pt x="7825233" y="1669183"/>
                  <a:pt x="7794151" y="1774469"/>
                  <a:pt x="7892993" y="1787937"/>
                </a:cubicBezTo>
                <a:cubicBezTo>
                  <a:pt x="7937439" y="1794056"/>
                  <a:pt x="7958885" y="1832621"/>
                  <a:pt x="7991521" y="1853739"/>
                </a:cubicBezTo>
                <a:cubicBezTo>
                  <a:pt x="8104970" y="1927500"/>
                  <a:pt x="8180811" y="2022380"/>
                  <a:pt x="8215932" y="2152764"/>
                </a:cubicBezTo>
                <a:cubicBezTo>
                  <a:pt x="8225567" y="2188879"/>
                  <a:pt x="8262556" y="2217957"/>
                  <a:pt x="8286489" y="2249786"/>
                </a:cubicBezTo>
                <a:cubicBezTo>
                  <a:pt x="8274987" y="2273047"/>
                  <a:pt x="8212203" y="2222852"/>
                  <a:pt x="8234270" y="2284064"/>
                </a:cubicBezTo>
                <a:cubicBezTo>
                  <a:pt x="8251054" y="2329975"/>
                  <a:pt x="8293949" y="2358439"/>
                  <a:pt x="8334357" y="2385679"/>
                </a:cubicBezTo>
                <a:cubicBezTo>
                  <a:pt x="8380357" y="2416591"/>
                  <a:pt x="8431331" y="2441382"/>
                  <a:pt x="8452157" y="2498616"/>
                </a:cubicBezTo>
                <a:cubicBezTo>
                  <a:pt x="8456509" y="2510859"/>
                  <a:pt x="8470494" y="2523714"/>
                  <a:pt x="8482927" y="2528612"/>
                </a:cubicBezTo>
                <a:cubicBezTo>
                  <a:pt x="9131298" y="3535869"/>
                  <a:pt x="10727356" y="3542602"/>
                  <a:pt x="10911361" y="3535561"/>
                </a:cubicBezTo>
                <a:cubicBezTo>
                  <a:pt x="11134219" y="3526686"/>
                  <a:pt x="11344956" y="3464554"/>
                  <a:pt x="11551649" y="3387120"/>
                </a:cubicBezTo>
                <a:cubicBezTo>
                  <a:pt x="11638991" y="3354371"/>
                  <a:pt x="11720114" y="3307851"/>
                  <a:pt x="11804971" y="3271735"/>
                </a:cubicBezTo>
                <a:cubicBezTo>
                  <a:pt x="11922148" y="3221845"/>
                  <a:pt x="12012596" y="3126660"/>
                  <a:pt x="12129465" y="3086565"/>
                </a:cubicBezTo>
                <a:lnTo>
                  <a:pt x="12192000" y="3060706"/>
                </a:lnTo>
                <a:lnTo>
                  <a:pt x="12192000" y="3766004"/>
                </a:lnTo>
                <a:lnTo>
                  <a:pt x="12069511" y="3730912"/>
                </a:lnTo>
                <a:cubicBezTo>
                  <a:pt x="11963133" y="3704591"/>
                  <a:pt x="11854734" y="3686839"/>
                  <a:pt x="11743305" y="3682401"/>
                </a:cubicBezTo>
                <a:cubicBezTo>
                  <a:pt x="11731805" y="3681961"/>
                  <a:pt x="11714789" y="3681575"/>
                  <a:pt x="11692833" y="3681484"/>
                </a:cubicBezTo>
                <a:cubicBezTo>
                  <a:pt x="11363495" y="3680110"/>
                  <a:pt x="9922719" y="3745047"/>
                  <a:pt x="9314871" y="4689350"/>
                </a:cubicBezTo>
                <a:cubicBezTo>
                  <a:pt x="9302438" y="4694248"/>
                  <a:pt x="9288453" y="4707103"/>
                  <a:pt x="9284101" y="4719346"/>
                </a:cubicBezTo>
                <a:cubicBezTo>
                  <a:pt x="9263275" y="4776580"/>
                  <a:pt x="9212301" y="4801371"/>
                  <a:pt x="9166300" y="4832283"/>
                </a:cubicBezTo>
                <a:cubicBezTo>
                  <a:pt x="9125893" y="4859523"/>
                  <a:pt x="9082998" y="4887987"/>
                  <a:pt x="9066214" y="4933898"/>
                </a:cubicBezTo>
                <a:cubicBezTo>
                  <a:pt x="9044146" y="4995110"/>
                  <a:pt x="9106931" y="4944915"/>
                  <a:pt x="9118433" y="4968176"/>
                </a:cubicBezTo>
                <a:cubicBezTo>
                  <a:pt x="9094500" y="5000005"/>
                  <a:pt x="9057511" y="5029083"/>
                  <a:pt x="9047876" y="5065198"/>
                </a:cubicBezTo>
                <a:cubicBezTo>
                  <a:pt x="9012755" y="5195582"/>
                  <a:pt x="8936914" y="5290462"/>
                  <a:pt x="8823465" y="5364223"/>
                </a:cubicBezTo>
                <a:cubicBezTo>
                  <a:pt x="8790828" y="5385341"/>
                  <a:pt x="8769383" y="5423906"/>
                  <a:pt x="8724937" y="5430025"/>
                </a:cubicBezTo>
                <a:cubicBezTo>
                  <a:pt x="8626095" y="5443493"/>
                  <a:pt x="8657177" y="5548779"/>
                  <a:pt x="8604958" y="5595607"/>
                </a:cubicBezTo>
                <a:cubicBezTo>
                  <a:pt x="8595012" y="5604484"/>
                  <a:pt x="8585999" y="5621928"/>
                  <a:pt x="8587863" y="5633863"/>
                </a:cubicBezTo>
                <a:cubicBezTo>
                  <a:pt x="8590659" y="5651006"/>
                  <a:pt x="8602472" y="5667226"/>
                  <a:pt x="8612418" y="5682530"/>
                </a:cubicBezTo>
                <a:cubicBezTo>
                  <a:pt x="8622675" y="5697832"/>
                  <a:pt x="8638215" y="5711301"/>
                  <a:pt x="8630756" y="5731500"/>
                </a:cubicBezTo>
                <a:cubicBezTo>
                  <a:pt x="8627651" y="5739763"/>
                  <a:pt x="8629823" y="5768533"/>
                  <a:pt x="8606823" y="5745886"/>
                </a:cubicBezTo>
                <a:cubicBezTo>
                  <a:pt x="8543727" y="5683753"/>
                  <a:pt x="8507049" y="5742516"/>
                  <a:pt x="8452968" y="5770676"/>
                </a:cubicBezTo>
                <a:cubicBezTo>
                  <a:pt x="8496482" y="5799753"/>
                  <a:pt x="8535645" y="5820258"/>
                  <a:pt x="8542173" y="5863718"/>
                </a:cubicBezTo>
                <a:cubicBezTo>
                  <a:pt x="8555538" y="5953396"/>
                  <a:pt x="8612726" y="5994408"/>
                  <a:pt x="8699447" y="6002366"/>
                </a:cubicBezTo>
                <a:cubicBezTo>
                  <a:pt x="8667433" y="6088982"/>
                  <a:pt x="8667433" y="6088982"/>
                  <a:pt x="8770936" y="6100920"/>
                </a:cubicBezTo>
                <a:cubicBezTo>
                  <a:pt x="8731151" y="6156010"/>
                  <a:pt x="8731151" y="6170089"/>
                  <a:pt x="8779329" y="6189065"/>
                </a:cubicBezTo>
                <a:cubicBezTo>
                  <a:pt x="8825641" y="6207124"/>
                  <a:pt x="8876925" y="6213245"/>
                  <a:pt x="8919820" y="6241095"/>
                </a:cubicBezTo>
                <a:cubicBezTo>
                  <a:pt x="8880345" y="6311490"/>
                  <a:pt x="8869155" y="6393209"/>
                  <a:pt x="8787721" y="6427490"/>
                </a:cubicBezTo>
                <a:cubicBezTo>
                  <a:pt x="8774978" y="6432693"/>
                  <a:pt x="8766275" y="6453811"/>
                  <a:pt x="8774354" y="6466053"/>
                </a:cubicBezTo>
                <a:cubicBezTo>
                  <a:pt x="8803883" y="6510431"/>
                  <a:pt x="8761612" y="6594600"/>
                  <a:pt x="8853613" y="6604088"/>
                </a:cubicBezTo>
                <a:cubicBezTo>
                  <a:pt x="8865115" y="6605005"/>
                  <a:pt x="8875684" y="6614189"/>
                  <a:pt x="8866669" y="6626125"/>
                </a:cubicBezTo>
                <a:cubicBezTo>
                  <a:pt x="8835586" y="6667749"/>
                  <a:pt x="8873196" y="6664996"/>
                  <a:pt x="8895884" y="6670198"/>
                </a:cubicBezTo>
                <a:cubicBezTo>
                  <a:pt x="8923238" y="6676624"/>
                  <a:pt x="8954320" y="6658261"/>
                  <a:pt x="8979808" y="6680910"/>
                </a:cubicBezTo>
                <a:cubicBezTo>
                  <a:pt x="8973900" y="6704783"/>
                  <a:pt x="8951834" y="6704478"/>
                  <a:pt x="8936293" y="6712128"/>
                </a:cubicBezTo>
                <a:cubicBezTo>
                  <a:pt x="8890913" y="6734166"/>
                  <a:pt x="8853924" y="6760486"/>
                  <a:pt x="8851748" y="6817721"/>
                </a:cubicBezTo>
                <a:lnTo>
                  <a:pt x="88543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CE1E6782-0873-1578-3634-69270CE0C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04" y="555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a-DK" sz="3600" b="1" dirty="0">
                <a:solidFill>
                  <a:srgbClr val="3C3C3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Hvad skal vi gøre?</a:t>
            </a:r>
          </a:p>
        </p:txBody>
      </p:sp>
      <p:pic>
        <p:nvPicPr>
          <p:cNvPr id="18" name="Graphic 17" descr="Contract with solid fill">
            <a:extLst>
              <a:ext uri="{FF2B5EF4-FFF2-40B4-BE49-F238E27FC236}">
                <a16:creationId xmlns:a16="http://schemas.microsoft.com/office/drawing/2014/main" id="{33F3969A-A809-AC81-93F1-88D8C2FBF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90378" y="3270993"/>
            <a:ext cx="1806334" cy="1806334"/>
          </a:xfrm>
          <a:prstGeom prst="rect">
            <a:avLst/>
          </a:prstGeom>
        </p:spPr>
      </p:pic>
      <p:pic>
        <p:nvPicPr>
          <p:cNvPr id="20" name="Graphic 19" descr="Weights Uneven with solid fill">
            <a:extLst>
              <a:ext uri="{FF2B5EF4-FFF2-40B4-BE49-F238E27FC236}">
                <a16:creationId xmlns:a16="http://schemas.microsoft.com/office/drawing/2014/main" id="{9552DD24-DB7D-ACAE-FCD8-CAF2E89D26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62178" y="4339406"/>
            <a:ext cx="2357369" cy="2357369"/>
          </a:xfrm>
          <a:prstGeom prst="rect">
            <a:avLst/>
          </a:prstGeom>
        </p:spPr>
      </p:pic>
      <p:pic>
        <p:nvPicPr>
          <p:cNvPr id="24" name="Graphic 23" descr="Search Inventory with solid fill">
            <a:extLst>
              <a:ext uri="{FF2B5EF4-FFF2-40B4-BE49-F238E27FC236}">
                <a16:creationId xmlns:a16="http://schemas.microsoft.com/office/drawing/2014/main" id="{4526551A-C009-14A6-1901-1B1D4AD8B7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86535" y="281815"/>
            <a:ext cx="2357369" cy="2357369"/>
          </a:xfrm>
          <a:prstGeom prst="rect">
            <a:avLst/>
          </a:prstGeom>
        </p:spPr>
      </p:pic>
      <p:sp>
        <p:nvSpPr>
          <p:cNvPr id="12" name="Pladsholder til indhold 2">
            <a:extLst>
              <a:ext uri="{FF2B5EF4-FFF2-40B4-BE49-F238E27FC236}">
                <a16:creationId xmlns:a16="http://schemas.microsoft.com/office/drawing/2014/main" id="{DDA4AFFC-C78F-7077-A628-C020702D1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172" y="1460499"/>
            <a:ext cx="10515600" cy="46672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Vi skal have styr på:</a:t>
            </a:r>
          </a:p>
          <a:p>
            <a:r>
              <a:rPr lang="da-DK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Hvor i vores produkter, produktion og leverandørkæder PFAS kan forekomme</a:t>
            </a:r>
          </a:p>
          <a:p>
            <a:r>
              <a:rPr lang="da-DK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Hvilke risici og omkostninger, der er forbundet med udfasning af PFAS </a:t>
            </a:r>
          </a:p>
          <a:p>
            <a:r>
              <a:rPr lang="da-DK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Hvordan vi sikrer pålidelig information om PFAS-indhold fra vores underleverandører</a:t>
            </a:r>
          </a:p>
          <a:p>
            <a:r>
              <a:rPr lang="da-DK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Hvilke brugbare alternativer til PFAS, der allerede findes i vores branche</a:t>
            </a:r>
          </a:p>
          <a:p>
            <a:r>
              <a:rPr lang="da-DK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Hvilken ekspertise, der er nødvendig for at kunne udfase og erstatte PFAS</a:t>
            </a:r>
          </a:p>
          <a:p>
            <a:pPr marL="0" indent="0">
              <a:buNone/>
            </a:pPr>
            <a:endParaRPr lang="da-DK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da-DK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Det er et stort arbejde, men vi kan samtidig bruge det til at:</a:t>
            </a:r>
          </a:p>
          <a:p>
            <a:r>
              <a:rPr lang="da-DK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Øge gennemsigtigheden og forenkle vores leverandørkæder</a:t>
            </a:r>
          </a:p>
          <a:p>
            <a:r>
              <a:rPr lang="da-DK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Gentænke og forbedre vores produkter</a:t>
            </a: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093751C3-FBE1-495F-25DB-730947B71B7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18162"/>
            <a:ext cx="12192000" cy="739838"/>
            <a:chOff x="0" y="6118162"/>
            <a:chExt cx="12192000" cy="739838"/>
          </a:xfrm>
        </p:grpSpPr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01AC976E-2C8D-1435-CB91-59D5DF61539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118162"/>
              <a:ext cx="12192000" cy="739838"/>
            </a:xfrm>
            <a:prstGeom prst="rect">
              <a:avLst/>
            </a:prstGeom>
            <a:solidFill>
              <a:srgbClr val="E9EE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4" name="Billede 3">
              <a:extLst>
                <a:ext uri="{FF2B5EF4-FFF2-40B4-BE49-F238E27FC236}">
                  <a16:creationId xmlns:a16="http://schemas.microsoft.com/office/drawing/2014/main" id="{566CCFBA-19DA-911D-7BB2-BEE82389262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323772" y="6168266"/>
              <a:ext cx="651109" cy="6341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0332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Dance steps with solid fill">
            <a:extLst>
              <a:ext uri="{FF2B5EF4-FFF2-40B4-BE49-F238E27FC236}">
                <a16:creationId xmlns:a16="http://schemas.microsoft.com/office/drawing/2014/main" id="{B69CA710-EB74-85CD-BF67-52E37A8EF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3897" y="612867"/>
            <a:ext cx="5555399" cy="55553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FAC79DA-3F3A-DC8A-B9AA-361BF3CE8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a-DK" sz="3600" b="1" dirty="0">
                <a:solidFill>
                  <a:srgbClr val="3C3C3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Hvad er næste skridt?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D22778B-5906-9878-16E1-9767D354E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748" y="1808041"/>
            <a:ext cx="8032845" cy="4351338"/>
          </a:xfrm>
        </p:spPr>
        <p:txBody>
          <a:bodyPr/>
          <a:lstStyle/>
          <a:p>
            <a:r>
              <a:rPr lang="da-DK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Nedsætte en intern arbejdsgruppe, som skal drive arbejdet</a:t>
            </a:r>
          </a:p>
          <a:p>
            <a:r>
              <a:rPr lang="da-DK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Sikre uddannelse af nøglemedarbejdere</a:t>
            </a:r>
          </a:p>
          <a:p>
            <a:r>
              <a:rPr lang="da-DK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Kontakte nøgleleverandører med spørgsmål om PFAS</a:t>
            </a:r>
          </a:p>
          <a:p>
            <a:r>
              <a:rPr lang="da-DK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Gennemføre </a:t>
            </a:r>
            <a:r>
              <a:rPr lang="da-DK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impact</a:t>
            </a:r>
            <a:r>
              <a:rPr lang="da-DK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a-DK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assessment</a:t>
            </a:r>
            <a:r>
              <a:rPr lang="da-DK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så vi bliver klogere på risici og omkostninger</a:t>
            </a:r>
          </a:p>
          <a:p>
            <a:r>
              <a:rPr lang="da-DK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Samarbejde og dele viden og erfaringer med andre virksomheder – blandt andet gennem Miljøstyrelsens PFAS-partnerskab med erhvervslivet</a:t>
            </a:r>
          </a:p>
          <a:p>
            <a:endParaRPr lang="da-DK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pSp>
        <p:nvGrpSpPr>
          <p:cNvPr id="5" name="Gruppe 4">
            <a:extLst>
              <a:ext uri="{FF2B5EF4-FFF2-40B4-BE49-F238E27FC236}">
                <a16:creationId xmlns:a16="http://schemas.microsoft.com/office/drawing/2014/main" id="{F63C5020-536F-0893-9336-805CEA73C01E}"/>
              </a:ext>
            </a:extLst>
          </p:cNvPr>
          <p:cNvGrpSpPr>
            <a:grpSpLocks/>
          </p:cNvGrpSpPr>
          <p:nvPr/>
        </p:nvGrpSpPr>
        <p:grpSpPr>
          <a:xfrm>
            <a:off x="0" y="6118162"/>
            <a:ext cx="12192000" cy="739838"/>
            <a:chOff x="0" y="6118162"/>
            <a:chExt cx="12192000" cy="739838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A023071E-30B1-57B6-5CDF-E9F51676CD1F}"/>
                </a:ext>
              </a:extLst>
            </p:cNvPr>
            <p:cNvSpPr>
              <a:spLocks/>
            </p:cNvSpPr>
            <p:nvPr/>
          </p:nvSpPr>
          <p:spPr>
            <a:xfrm>
              <a:off x="0" y="6118162"/>
              <a:ext cx="12192000" cy="739838"/>
            </a:xfrm>
            <a:prstGeom prst="rect">
              <a:avLst/>
            </a:prstGeom>
            <a:solidFill>
              <a:srgbClr val="E9EE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7" name="Billede 6">
              <a:extLst>
                <a:ext uri="{FF2B5EF4-FFF2-40B4-BE49-F238E27FC236}">
                  <a16:creationId xmlns:a16="http://schemas.microsoft.com/office/drawing/2014/main" id="{2D75299E-0095-D991-8384-838D76A35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323772" y="6168266"/>
              <a:ext cx="651109" cy="6341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5702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A133A8203E1345962235B3B85E1982" ma:contentTypeVersion="19" ma:contentTypeDescription="Create a new document." ma:contentTypeScope="" ma:versionID="e65910dd4bf5a168c400d2a581959383">
  <xsd:schema xmlns:xsd="http://www.w3.org/2001/XMLSchema" xmlns:xs="http://www.w3.org/2001/XMLSchema" xmlns:p="http://schemas.microsoft.com/office/2006/metadata/properties" xmlns:ns2="1ad8b94a-37cb-4d85-9a3e-a85c9893f29e" xmlns:ns3="ced664a6-e04e-41e0-a783-f1ec60439be7" targetNamespace="http://schemas.microsoft.com/office/2006/metadata/properties" ma:root="true" ma:fieldsID="2d928b47d5ea5da7f8729dbed2fb8c4f" ns2:_="" ns3:_="">
    <xsd:import namespace="1ad8b94a-37cb-4d85-9a3e-a85c9893f29e"/>
    <xsd:import namespace="ced664a6-e04e-41e0-a783-f1ec60439b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d8b94a-37cb-4d85-9a3e-a85c9893f2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acadcf7-3532-4bce-b349-844b702568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d664a6-e04e-41e0-a783-f1ec60439be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0423da9-4d95-4ea5-a33e-eaf7d24582c5}" ma:internalName="TaxCatchAll" ma:showField="CatchAllData" ma:web="ced664a6-e04e-41e0-a783-f1ec60439b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ad8b94a-37cb-4d85-9a3e-a85c9893f29e">
      <Terms xmlns="http://schemas.microsoft.com/office/infopath/2007/PartnerControls"/>
    </lcf76f155ced4ddcb4097134ff3c332f>
    <TaxCatchAll xmlns="ced664a6-e04e-41e0-a783-f1ec60439be7" xsi:nil="true"/>
  </documentManagement>
</p:properties>
</file>

<file path=customXml/itemProps1.xml><?xml version="1.0" encoding="utf-8"?>
<ds:datastoreItem xmlns:ds="http://schemas.openxmlformats.org/officeDocument/2006/customXml" ds:itemID="{7FEF3FCC-E7B4-4D42-A14A-E9E0668BA2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5EFB8B-0823-40E7-A91C-211C7CC872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d8b94a-37cb-4d85-9a3e-a85c9893f29e"/>
    <ds:schemaRef ds:uri="ced664a6-e04e-41e0-a783-f1ec60439b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470B5AF-FDEE-473A-BE10-0204A31BF7A8}">
  <ds:schemaRefs>
    <ds:schemaRef ds:uri="http://schemas.microsoft.com/office/2006/metadata/properties"/>
    <ds:schemaRef ds:uri="http://schemas.microsoft.com/office/infopath/2007/PartnerControls"/>
    <ds:schemaRef ds:uri="1ad8b94a-37cb-4d85-9a3e-a85c9893f29e"/>
    <ds:schemaRef ds:uri="ced664a6-e04e-41e0-a783-f1ec60439be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517</Words>
  <Application>Microsoft Office PowerPoint</Application>
  <PresentationFormat>Widescreen</PresentationFormat>
  <Paragraphs>45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7</vt:i4>
      </vt:variant>
    </vt:vector>
  </HeadingPairs>
  <TitlesOfParts>
    <vt:vector size="14" baseType="lpstr">
      <vt:lpstr>Aptos</vt:lpstr>
      <vt:lpstr>Aptos Display</vt:lpstr>
      <vt:lpstr>Aptos Light</vt:lpstr>
      <vt:lpstr>Arial</vt:lpstr>
      <vt:lpstr>Source Sans Pro</vt:lpstr>
      <vt:lpstr>Office-tema</vt:lpstr>
      <vt:lpstr>1_Office-tema</vt:lpstr>
      <vt:lpstr>PowerPoint-præsentation</vt:lpstr>
      <vt:lpstr>Hvad er PFAS?</vt:lpstr>
      <vt:lpstr>Fra vidunderstof til evighedskemikalie</vt:lpstr>
      <vt:lpstr>Hvorfor skal vi tale om PFAS?</vt:lpstr>
      <vt:lpstr>Hvad betyder det for os?</vt:lpstr>
      <vt:lpstr>Hvad skal vi gøre?</vt:lpstr>
      <vt:lpstr>Hvad er næste skridt?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Anette Petersen</dc:creator>
  <cp:lastModifiedBy>René Wad Andersen</cp:lastModifiedBy>
  <cp:revision>41</cp:revision>
  <cp:lastPrinted>2026-03-10T08:22:23Z</cp:lastPrinted>
  <dcterms:created xsi:type="dcterms:W3CDTF">2026-02-10T10:37:05Z</dcterms:created>
  <dcterms:modified xsi:type="dcterms:W3CDTF">2026-03-26T09:11:56Z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0x010100E1A133A8203E1345962235B3B85E1982</vt:lpwstr>
  </property>
  <property fmtid="{D5CDD505-2E9C-101B-9397-08002B2CF9AE}" pid="3" name="MediaServiceImageTags">
    <vt:lpwstr/>
  </property>
</Properties>
</file>